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! KIBSE" userId="20840bdf290cbe4a" providerId="LiveId" clId="{1C3C08D7-E2F8-41A8-AE81-2D408716653D}"/>
    <pc:docChg chg="modSld">
      <pc:chgData name="! KIBSE" userId="20840bdf290cbe4a" providerId="LiveId" clId="{1C3C08D7-E2F8-41A8-AE81-2D408716653D}" dt="2023-07-20T07:50:14.584" v="2" actId="20577"/>
      <pc:docMkLst>
        <pc:docMk/>
      </pc:docMkLst>
      <pc:sldChg chg="modSp mod">
        <pc:chgData name="! KIBSE" userId="20840bdf290cbe4a" providerId="LiveId" clId="{1C3C08D7-E2F8-41A8-AE81-2D408716653D}" dt="2023-07-20T07:50:14.584" v="2" actId="20577"/>
        <pc:sldMkLst>
          <pc:docMk/>
          <pc:sldMk cId="3775996877" sldId="256"/>
        </pc:sldMkLst>
        <pc:spChg chg="mod">
          <ac:chgData name="! KIBSE" userId="20840bdf290cbe4a" providerId="LiveId" clId="{1C3C08D7-E2F8-41A8-AE81-2D408716653D}" dt="2023-07-20T07:50:14.584" v="2" actId="20577"/>
          <ac:spMkLst>
            <pc:docMk/>
            <pc:sldMk cId="3775996877" sldId="256"/>
            <ac:spMk id="4" creationId="{88A4138C-A0E2-9185-DB68-08DE57D3FB21}"/>
          </ac:spMkLst>
        </pc:spChg>
      </pc:sldChg>
    </pc:docChg>
  </pc:docChgLst>
  <pc:docChgLst>
    <pc:chgData name="! KIBSE" userId="20840bdf290cbe4a" providerId="LiveId" clId="{1A73E2F9-810B-4CA6-BC9E-862571F4F37B}"/>
    <pc:docChg chg="modSld">
      <pc:chgData name="! KIBSE" userId="20840bdf290cbe4a" providerId="LiveId" clId="{1A73E2F9-810B-4CA6-BC9E-862571F4F37B}" dt="2023-06-30T04:49:19.559" v="0" actId="113"/>
      <pc:docMkLst>
        <pc:docMk/>
      </pc:docMkLst>
      <pc:sldChg chg="modSp mod">
        <pc:chgData name="! KIBSE" userId="20840bdf290cbe4a" providerId="LiveId" clId="{1A73E2F9-810B-4CA6-BC9E-862571F4F37B}" dt="2023-06-30T04:49:19.559" v="0" actId="113"/>
        <pc:sldMkLst>
          <pc:docMk/>
          <pc:sldMk cId="3775996877" sldId="256"/>
        </pc:sldMkLst>
        <pc:spChg chg="mod">
          <ac:chgData name="! KIBSE" userId="20840bdf290cbe4a" providerId="LiveId" clId="{1A73E2F9-810B-4CA6-BC9E-862571F4F37B}" dt="2023-06-30T04:49:19.559" v="0" actId="113"/>
          <ac:spMkLst>
            <pc:docMk/>
            <pc:sldMk cId="3775996877" sldId="256"/>
            <ac:spMk id="4" creationId="{88A4138C-A0E2-9185-DB68-08DE57D3FB21}"/>
          </ac:spMkLst>
        </pc:spChg>
        <pc:spChg chg="mod">
          <ac:chgData name="! KIBSE" userId="20840bdf290cbe4a" providerId="LiveId" clId="{1A73E2F9-810B-4CA6-BC9E-862571F4F37B}" dt="2023-06-30T04:49:19.559" v="0" actId="113"/>
          <ac:spMkLst>
            <pc:docMk/>
            <pc:sldMk cId="3775996877" sldId="256"/>
            <ac:spMk id="5" creationId="{580B3B55-3424-EA06-D4A4-162CC07E1A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140FC1B-A9E1-E191-733B-54C79CF15247}"/>
              </a:ext>
            </a:extLst>
          </p:cNvPr>
          <p:cNvSpPr/>
          <p:nvPr userDrawn="1"/>
        </p:nvSpPr>
        <p:spPr>
          <a:xfrm>
            <a:off x="0" y="6504317"/>
            <a:ext cx="9144000" cy="3536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6037C63E-E52A-2DDC-063D-471E8914EA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44" y="6567073"/>
            <a:ext cx="2061718" cy="2281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E10F33-A7CD-76AB-9C10-D18F7A434378}"/>
              </a:ext>
            </a:extLst>
          </p:cNvPr>
          <p:cNvSpPr txBox="1"/>
          <p:nvPr userDrawn="1"/>
        </p:nvSpPr>
        <p:spPr>
          <a:xfrm>
            <a:off x="2613802" y="6523420"/>
            <a:ext cx="6668216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KIBSE CONFERENCE – Young Engineer’s Session     </a:t>
            </a:r>
            <a:r>
              <a:rPr lang="en-US" altLang="ko-KR" sz="145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8</a:t>
            </a:r>
            <a:r>
              <a:rPr lang="en-US" altLang="ko-KR" sz="1450" b="1" i="0" baseline="300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altLang="ko-KR" sz="145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2023</a:t>
            </a:r>
            <a:endParaRPr lang="ko-KR" altLang="en-US" sz="145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23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40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820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334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140FC1B-A9E1-E191-733B-54C79CF15247}"/>
              </a:ext>
            </a:extLst>
          </p:cNvPr>
          <p:cNvSpPr/>
          <p:nvPr userDrawn="1"/>
        </p:nvSpPr>
        <p:spPr>
          <a:xfrm>
            <a:off x="0" y="6504317"/>
            <a:ext cx="9144000" cy="3536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6037C63E-E52A-2DDC-063D-471E8914EA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44" y="6567073"/>
            <a:ext cx="2061718" cy="2281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E10F33-A7CD-76AB-9C10-D18F7A434378}"/>
              </a:ext>
            </a:extLst>
          </p:cNvPr>
          <p:cNvSpPr txBox="1"/>
          <p:nvPr userDrawn="1"/>
        </p:nvSpPr>
        <p:spPr>
          <a:xfrm>
            <a:off x="2613802" y="6523420"/>
            <a:ext cx="6668216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KIBSE CONFERENCE – Young Engineer’s Session     </a:t>
            </a:r>
            <a:r>
              <a:rPr lang="en-US" altLang="ko-KR" sz="145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8</a:t>
            </a:r>
            <a:r>
              <a:rPr lang="en-US" altLang="ko-KR" sz="1450" b="1" i="0" baseline="300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altLang="ko-KR" sz="145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2023</a:t>
            </a:r>
            <a:endParaRPr lang="ko-KR" altLang="en-US" sz="145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9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73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59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959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732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88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780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04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1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88A4138C-A0E2-9185-DB68-08DE57D3FB21}"/>
              </a:ext>
            </a:extLst>
          </p:cNvPr>
          <p:cNvSpPr txBox="1">
            <a:spLocks/>
          </p:cNvSpPr>
          <p:nvPr/>
        </p:nvSpPr>
        <p:spPr>
          <a:xfrm>
            <a:off x="437425" y="1545803"/>
            <a:ext cx="8269149" cy="23762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b="1" dirty="0">
                <a:latin typeface="Calibri" pitchFamily="34" charset="0"/>
                <a:cs typeface="Calibri" pitchFamily="34" charset="0"/>
              </a:rPr>
              <a:t>Research on Maintenance of </a:t>
            </a:r>
            <a:br>
              <a:rPr lang="en-US" altLang="ko-KR" b="1" dirty="0">
                <a:latin typeface="Calibri" pitchFamily="34" charset="0"/>
                <a:cs typeface="Calibri" pitchFamily="34" charset="0"/>
              </a:rPr>
            </a:br>
            <a:r>
              <a:rPr lang="en-US" altLang="ko-KR" b="1" dirty="0">
                <a:latin typeface="Calibri" pitchFamily="34" charset="0"/>
                <a:cs typeface="Calibri" pitchFamily="34" charset="0"/>
              </a:rPr>
              <a:t>Bridge Codes for Safety Enhancement </a:t>
            </a:r>
            <a:br>
              <a:rPr lang="en-US" altLang="ko-KR" b="1" dirty="0">
                <a:latin typeface="Calibri" pitchFamily="34" charset="0"/>
                <a:cs typeface="Calibri" pitchFamily="34" charset="0"/>
              </a:rPr>
            </a:br>
            <a:r>
              <a:rPr lang="en-US" altLang="ko-KR" b="1" dirty="0">
                <a:latin typeface="Calibri" pitchFamily="34" charset="0"/>
                <a:cs typeface="Calibri" pitchFamily="34" charset="0"/>
              </a:rPr>
              <a:t>of Bridge Construction</a:t>
            </a:r>
            <a:br>
              <a:rPr lang="en-US" altLang="ko-KR" b="1" dirty="0">
                <a:latin typeface="Calibri" pitchFamily="34" charset="0"/>
                <a:cs typeface="Calibri" pitchFamily="34" charset="0"/>
              </a:rPr>
            </a:br>
            <a:r>
              <a:rPr lang="en-US" altLang="ko-K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altLang="ko-KR" sz="2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font:cailbri</a:t>
            </a:r>
            <a:r>
              <a:rPr lang="en-US" altLang="ko-K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size:free</a:t>
            </a:r>
            <a:r>
              <a:rPr lang="en-US" altLang="ko-K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 </a:t>
            </a:r>
            <a:endParaRPr lang="ko-KR" altLang="en-US" sz="47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580B3B55-3424-EA06-D4A4-162CC07E1AC3}"/>
              </a:ext>
            </a:extLst>
          </p:cNvPr>
          <p:cNvSpPr txBox="1">
            <a:spLocks/>
          </p:cNvSpPr>
          <p:nvPr/>
        </p:nvSpPr>
        <p:spPr>
          <a:xfrm>
            <a:off x="650452" y="4390613"/>
            <a:ext cx="8056122" cy="13925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000" b="1" dirty="0">
                <a:latin typeface="Calibri" pitchFamily="34" charset="0"/>
                <a:cs typeface="Calibri" pitchFamily="34" charset="0"/>
              </a:rPr>
              <a:t>Name (KIBSE)</a:t>
            </a:r>
          </a:p>
          <a:p>
            <a:pPr algn="r"/>
            <a:endParaRPr lang="ko-KR" altLang="en-US" sz="2000" b="1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91D367A-7975-B25B-4E0A-B07EF018CAFE}"/>
              </a:ext>
            </a:extLst>
          </p:cNvPr>
          <p:cNvSpPr/>
          <p:nvPr/>
        </p:nvSpPr>
        <p:spPr>
          <a:xfrm>
            <a:off x="8104890" y="149094"/>
            <a:ext cx="901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>
                <a:latin typeface="Calibri" pitchFamily="34" charset="0"/>
                <a:cs typeface="Calibri" pitchFamily="34" charset="0"/>
              </a:rPr>
              <a:t>Y01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90D12B-E1BD-58E5-2C29-3317C6EA0E8B}"/>
              </a:ext>
            </a:extLst>
          </p:cNvPr>
          <p:cNvSpPr txBox="1"/>
          <p:nvPr/>
        </p:nvSpPr>
        <p:spPr>
          <a:xfrm>
            <a:off x="7844189" y="739385"/>
            <a:ext cx="116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>
                <a:solidFill>
                  <a:srgbClr val="FF0000"/>
                </a:solidFill>
              </a:rPr>
              <a:t>논문번호 기입</a:t>
            </a: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90B2892F-6A24-1874-C4C3-E1130A4DD633}"/>
              </a:ext>
            </a:extLst>
          </p:cNvPr>
          <p:cNvCxnSpPr/>
          <p:nvPr/>
        </p:nvCxnSpPr>
        <p:spPr>
          <a:xfrm>
            <a:off x="486334" y="3922067"/>
            <a:ext cx="817133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>
            <a:extLst>
              <a:ext uri="{FF2B5EF4-FFF2-40B4-BE49-F238E27FC236}">
                <a16:creationId xmlns:a16="http://schemas.microsoft.com/office/drawing/2014/main" id="{40D36514-6CDF-5C01-1EA5-26DE8E09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52" y="494172"/>
            <a:ext cx="1444982" cy="143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99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404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31</Words>
  <Application>Microsoft Office PowerPoint</Application>
  <PresentationFormat>화면 슬라이드 쇼(4:3)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! KIBSE</dc:creator>
  <cp:lastModifiedBy>! KIBSE</cp:lastModifiedBy>
  <cp:revision>1</cp:revision>
  <dcterms:created xsi:type="dcterms:W3CDTF">2023-06-30T04:38:24Z</dcterms:created>
  <dcterms:modified xsi:type="dcterms:W3CDTF">2023-07-20T07:50:17Z</dcterms:modified>
</cp:coreProperties>
</file>