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! KIBSE" userId="20840bdf290cbe4a" providerId="LiveId" clId="{706AB73E-80C3-4E68-9CCD-0122E25A0B94}"/>
    <pc:docChg chg="custSel modSld modMainMaster">
      <pc:chgData name="! KIBSE" userId="20840bdf290cbe4a" providerId="LiveId" clId="{706AB73E-80C3-4E68-9CCD-0122E25A0B94}" dt="2023-06-30T04:51:52.024" v="17" actId="478"/>
      <pc:docMkLst>
        <pc:docMk/>
      </pc:docMkLst>
      <pc:sldChg chg="delSp mod">
        <pc:chgData name="! KIBSE" userId="20840bdf290cbe4a" providerId="LiveId" clId="{706AB73E-80C3-4E68-9CCD-0122E25A0B94}" dt="2023-06-30T04:51:52.024" v="17" actId="478"/>
        <pc:sldMkLst>
          <pc:docMk/>
          <pc:sldMk cId="3775996877" sldId="256"/>
        </pc:sldMkLst>
        <pc:spChg chg="del">
          <ac:chgData name="! KIBSE" userId="20840bdf290cbe4a" providerId="LiveId" clId="{706AB73E-80C3-4E68-9CCD-0122E25A0B94}" dt="2023-06-30T04:51:52.024" v="17" actId="478"/>
          <ac:spMkLst>
            <pc:docMk/>
            <pc:sldMk cId="3775996877" sldId="256"/>
            <ac:spMk id="6" creationId="{791D367A-7975-B25B-4E0A-B07EF018CAFE}"/>
          </ac:spMkLst>
        </pc:spChg>
        <pc:spChg chg="del">
          <ac:chgData name="! KIBSE" userId="20840bdf290cbe4a" providerId="LiveId" clId="{706AB73E-80C3-4E68-9CCD-0122E25A0B94}" dt="2023-06-30T04:51:52.024" v="17" actId="478"/>
          <ac:spMkLst>
            <pc:docMk/>
            <pc:sldMk cId="3775996877" sldId="256"/>
            <ac:spMk id="7" creationId="{0190D12B-E1BD-58E5-2C29-3317C6EA0E8B}"/>
          </ac:spMkLst>
        </pc:spChg>
        <pc:picChg chg="del">
          <ac:chgData name="! KIBSE" userId="20840bdf290cbe4a" providerId="LiveId" clId="{706AB73E-80C3-4E68-9CCD-0122E25A0B94}" dt="2023-06-30T04:51:25.870" v="16" actId="478"/>
          <ac:picMkLst>
            <pc:docMk/>
            <pc:sldMk cId="3775996877" sldId="256"/>
            <ac:picMk id="11" creationId="{40D36514-6CDF-5C01-1EA5-26DE8E09E0E7}"/>
          </ac:picMkLst>
        </pc:picChg>
      </pc:sldChg>
      <pc:sldMasterChg chg="modSldLayout">
        <pc:chgData name="! KIBSE" userId="20840bdf290cbe4a" providerId="LiveId" clId="{706AB73E-80C3-4E68-9CCD-0122E25A0B94}" dt="2023-06-30T04:51:11.621" v="15" actId="20577"/>
        <pc:sldMasterMkLst>
          <pc:docMk/>
          <pc:sldMasterMk cId="347113270" sldId="2147483660"/>
        </pc:sldMasterMkLst>
        <pc:sldLayoutChg chg="modSp mod">
          <pc:chgData name="! KIBSE" userId="20840bdf290cbe4a" providerId="LiveId" clId="{706AB73E-80C3-4E68-9CCD-0122E25A0B94}" dt="2023-06-30T04:51:11.621" v="15" actId="20577"/>
          <pc:sldLayoutMkLst>
            <pc:docMk/>
            <pc:sldMasterMk cId="347113270" sldId="2147483660"/>
            <pc:sldLayoutMk cId="4169796640" sldId="2147483661"/>
          </pc:sldLayoutMkLst>
          <pc:spChg chg="mod">
            <ac:chgData name="! KIBSE" userId="20840bdf290cbe4a" providerId="LiveId" clId="{706AB73E-80C3-4E68-9CCD-0122E25A0B94}" dt="2023-06-30T04:51:11.621" v="15" actId="20577"/>
            <ac:spMkLst>
              <pc:docMk/>
              <pc:sldMasterMk cId="347113270" sldId="2147483660"/>
              <pc:sldLayoutMk cId="4169796640" sldId="2147483661"/>
              <ac:spMk id="12" creationId="{2BE10F33-A7CD-76AB-9C10-D18F7A434378}"/>
            </ac:spMkLst>
          </pc:spChg>
        </pc:sldLayoutChg>
      </pc:sldMasterChg>
    </pc:docChg>
  </pc:docChgLst>
  <pc:docChgLst>
    <pc:chgData name="! KIBSE" userId="20840bdf290cbe4a" providerId="LiveId" clId="{D8778AB0-2EAF-4A31-96E5-4F2F8AF9CF02}"/>
    <pc:docChg chg="modSld">
      <pc:chgData name="! KIBSE" userId="20840bdf290cbe4a" providerId="LiveId" clId="{D8778AB0-2EAF-4A31-96E5-4F2F8AF9CF02}" dt="2023-07-20T07:49:58.861" v="2" actId="20577"/>
      <pc:docMkLst>
        <pc:docMk/>
      </pc:docMkLst>
      <pc:sldChg chg="modSp mod">
        <pc:chgData name="! KIBSE" userId="20840bdf290cbe4a" providerId="LiveId" clId="{D8778AB0-2EAF-4A31-96E5-4F2F8AF9CF02}" dt="2023-07-20T07:49:58.861" v="2" actId="20577"/>
        <pc:sldMkLst>
          <pc:docMk/>
          <pc:sldMk cId="3775996877" sldId="256"/>
        </pc:sldMkLst>
        <pc:spChg chg="mod">
          <ac:chgData name="! KIBSE" userId="20840bdf290cbe4a" providerId="LiveId" clId="{D8778AB0-2EAF-4A31-96E5-4F2F8AF9CF02}" dt="2023-07-20T07:49:58.861" v="2" actId="20577"/>
          <ac:spMkLst>
            <pc:docMk/>
            <pc:sldMk cId="3775996877" sldId="256"/>
            <ac:spMk id="4" creationId="{88A4138C-A0E2-9185-DB68-08DE57D3FB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40FC1B-A9E1-E191-733B-54C79CF15247}"/>
              </a:ext>
            </a:extLst>
          </p:cNvPr>
          <p:cNvSpPr/>
          <p:nvPr userDrawn="1"/>
        </p:nvSpPr>
        <p:spPr>
          <a:xfrm>
            <a:off x="0" y="6504317"/>
            <a:ext cx="9144000" cy="353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6037C63E-E52A-2DDC-063D-471E8914EA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4" y="6567073"/>
            <a:ext cx="2061718" cy="2281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10F33-A7CD-76AB-9C10-D18F7A434378}"/>
              </a:ext>
            </a:extLst>
          </p:cNvPr>
          <p:cNvSpPr txBox="1"/>
          <p:nvPr userDrawn="1"/>
        </p:nvSpPr>
        <p:spPr>
          <a:xfrm>
            <a:off x="2613802" y="6523420"/>
            <a:ext cx="6668216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KIBSE CONFERENCE – Young Engineer’s Session    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8</a:t>
            </a:r>
            <a:r>
              <a:rPr lang="en-US" altLang="ko-KR" sz="1450" b="1" i="0" baseline="300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endParaRPr lang="ko-KR" altLang="en-US" sz="145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3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40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820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3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40FC1B-A9E1-E191-733B-54C79CF15247}"/>
              </a:ext>
            </a:extLst>
          </p:cNvPr>
          <p:cNvSpPr/>
          <p:nvPr userDrawn="1"/>
        </p:nvSpPr>
        <p:spPr>
          <a:xfrm>
            <a:off x="0" y="6504317"/>
            <a:ext cx="9144000" cy="3536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6037C63E-E52A-2DDC-063D-471E8914EA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4" y="6567073"/>
            <a:ext cx="2061718" cy="2281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E10F33-A7CD-76AB-9C10-D18F7A434378}"/>
              </a:ext>
            </a:extLst>
          </p:cNvPr>
          <p:cNvSpPr txBox="1"/>
          <p:nvPr userDrawn="1"/>
        </p:nvSpPr>
        <p:spPr>
          <a:xfrm>
            <a:off x="2613802" y="6523420"/>
            <a:ext cx="6383554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KIBSE CONFERENCE 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8</a:t>
            </a:r>
            <a:r>
              <a:rPr lang="en-US" altLang="ko-KR" sz="1450" b="1" i="0" baseline="300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altLang="ko-KR" sz="145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endParaRPr lang="ko-KR" altLang="en-US" sz="145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9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7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59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59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3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88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80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04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CAC9-915D-4841-B1C2-20F060F4A862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A88E-1114-4387-B385-DC54BEBAF1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1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88A4138C-A0E2-9185-DB68-08DE57D3FB21}"/>
              </a:ext>
            </a:extLst>
          </p:cNvPr>
          <p:cNvSpPr txBox="1">
            <a:spLocks/>
          </p:cNvSpPr>
          <p:nvPr/>
        </p:nvSpPr>
        <p:spPr>
          <a:xfrm>
            <a:off x="437425" y="1545803"/>
            <a:ext cx="8269149" cy="23762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b="1" dirty="0">
                <a:latin typeface="Calibri" pitchFamily="34" charset="0"/>
                <a:cs typeface="Calibri" pitchFamily="34" charset="0"/>
              </a:rPr>
              <a:t>Research on Maintenance of </a:t>
            </a:r>
            <a:br>
              <a:rPr lang="en-US" altLang="ko-KR" b="1" dirty="0">
                <a:latin typeface="Calibri" pitchFamily="34" charset="0"/>
                <a:cs typeface="Calibri" pitchFamily="34" charset="0"/>
              </a:rPr>
            </a:br>
            <a:r>
              <a:rPr lang="en-US" altLang="ko-KR" b="1" dirty="0">
                <a:latin typeface="Calibri" pitchFamily="34" charset="0"/>
                <a:cs typeface="Calibri" pitchFamily="34" charset="0"/>
              </a:rPr>
              <a:t>Bridge Codes for Safety Enhancement </a:t>
            </a:r>
            <a:br>
              <a:rPr lang="en-US" altLang="ko-KR" b="1" dirty="0">
                <a:latin typeface="Calibri" pitchFamily="34" charset="0"/>
                <a:cs typeface="Calibri" pitchFamily="34" charset="0"/>
              </a:rPr>
            </a:br>
            <a:r>
              <a:rPr lang="en-US" altLang="ko-KR" b="1" dirty="0">
                <a:latin typeface="Calibri" pitchFamily="34" charset="0"/>
                <a:cs typeface="Calibri" pitchFamily="34" charset="0"/>
              </a:rPr>
              <a:t>of Bridge Construction</a:t>
            </a:r>
            <a:br>
              <a:rPr lang="en-US" altLang="ko-KR" b="1" dirty="0">
                <a:latin typeface="Calibri" pitchFamily="34" charset="0"/>
                <a:cs typeface="Calibri" pitchFamily="34" charset="0"/>
              </a:rPr>
            </a:b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altLang="ko-KR" sz="2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font:cailbri</a:t>
            </a: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size:free</a:t>
            </a:r>
            <a:r>
              <a:rPr lang="en-US" altLang="ko-K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ko-KR" altLang="en-US" sz="47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580B3B55-3424-EA06-D4A4-162CC07E1AC3}"/>
              </a:ext>
            </a:extLst>
          </p:cNvPr>
          <p:cNvSpPr txBox="1">
            <a:spLocks/>
          </p:cNvSpPr>
          <p:nvPr/>
        </p:nvSpPr>
        <p:spPr>
          <a:xfrm>
            <a:off x="650452" y="4390613"/>
            <a:ext cx="8056122" cy="13925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000" b="1" dirty="0">
                <a:latin typeface="Calibri" pitchFamily="34" charset="0"/>
                <a:cs typeface="Calibri" pitchFamily="34" charset="0"/>
              </a:rPr>
              <a:t>Name (KIBSE)</a:t>
            </a:r>
          </a:p>
          <a:p>
            <a:pPr algn="r"/>
            <a:endParaRPr lang="ko-KR" altLang="en-US" sz="2000" b="1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0B2892F-6A24-1874-C4C3-E1130A4DD633}"/>
              </a:ext>
            </a:extLst>
          </p:cNvPr>
          <p:cNvCxnSpPr/>
          <p:nvPr/>
        </p:nvCxnSpPr>
        <p:spPr>
          <a:xfrm>
            <a:off x="486334" y="3922067"/>
            <a:ext cx="817133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99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40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28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! KIBSE</dc:creator>
  <cp:lastModifiedBy>! KIBSE</cp:lastModifiedBy>
  <cp:revision>2</cp:revision>
  <dcterms:created xsi:type="dcterms:W3CDTF">2023-06-30T04:38:24Z</dcterms:created>
  <dcterms:modified xsi:type="dcterms:W3CDTF">2023-07-20T07:50:02Z</dcterms:modified>
</cp:coreProperties>
</file>