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545A40-4E0A-4E96-A586-01D0B86513C1}" v="6" dt="2023-06-30T04:55:39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! KIBSE" userId="20840bdf290cbe4a" providerId="LiveId" clId="{E7545A40-4E0A-4E96-A586-01D0B86513C1}"/>
    <pc:docChg chg="undo custSel delSld modSld modMainMaster">
      <pc:chgData name="! KIBSE" userId="20840bdf290cbe4a" providerId="LiveId" clId="{E7545A40-4E0A-4E96-A586-01D0B86513C1}" dt="2023-06-30T04:56:45.055" v="72" actId="47"/>
      <pc:docMkLst>
        <pc:docMk/>
      </pc:docMkLst>
      <pc:sldChg chg="delSp mod">
        <pc:chgData name="! KIBSE" userId="20840bdf290cbe4a" providerId="LiveId" clId="{E7545A40-4E0A-4E96-A586-01D0B86513C1}" dt="2023-06-30T04:52:51.296" v="1" actId="478"/>
        <pc:sldMkLst>
          <pc:docMk/>
          <pc:sldMk cId="3775996877" sldId="256"/>
        </pc:sldMkLst>
        <pc:spChg chg="del">
          <ac:chgData name="! KIBSE" userId="20840bdf290cbe4a" providerId="LiveId" clId="{E7545A40-4E0A-4E96-A586-01D0B86513C1}" dt="2023-06-30T04:52:50.292" v="0" actId="478"/>
          <ac:spMkLst>
            <pc:docMk/>
            <pc:sldMk cId="3775996877" sldId="256"/>
            <ac:spMk id="4" creationId="{88A4138C-A0E2-9185-DB68-08DE57D3FB21}"/>
          </ac:spMkLst>
        </pc:spChg>
        <pc:spChg chg="del">
          <ac:chgData name="! KIBSE" userId="20840bdf290cbe4a" providerId="LiveId" clId="{E7545A40-4E0A-4E96-A586-01D0B86513C1}" dt="2023-06-30T04:52:51.296" v="1" actId="478"/>
          <ac:spMkLst>
            <pc:docMk/>
            <pc:sldMk cId="3775996877" sldId="256"/>
            <ac:spMk id="5" creationId="{580B3B55-3424-EA06-D4A4-162CC07E1AC3}"/>
          </ac:spMkLst>
        </pc:spChg>
        <pc:cxnChg chg="del">
          <ac:chgData name="! KIBSE" userId="20840bdf290cbe4a" providerId="LiveId" clId="{E7545A40-4E0A-4E96-A586-01D0B86513C1}" dt="2023-06-30T04:52:50.292" v="0" actId="478"/>
          <ac:cxnSpMkLst>
            <pc:docMk/>
            <pc:sldMk cId="3775996877" sldId="256"/>
            <ac:cxnSpMk id="9" creationId="{90B2892F-6A24-1874-C4C3-E1130A4DD633}"/>
          </ac:cxnSpMkLst>
        </pc:cxnChg>
      </pc:sldChg>
      <pc:sldChg chg="del">
        <pc:chgData name="! KIBSE" userId="20840bdf290cbe4a" providerId="LiveId" clId="{E7545A40-4E0A-4E96-A586-01D0B86513C1}" dt="2023-06-30T04:56:45.055" v="72" actId="47"/>
        <pc:sldMkLst>
          <pc:docMk/>
          <pc:sldMk cId="1512404838" sldId="257"/>
        </pc:sldMkLst>
      </pc:sldChg>
      <pc:sldMasterChg chg="delSldLayout modSldLayout">
        <pc:chgData name="! KIBSE" userId="20840bdf290cbe4a" providerId="LiveId" clId="{E7545A40-4E0A-4E96-A586-01D0B86513C1}" dt="2023-06-30T04:56:40.262" v="71" actId="2696"/>
        <pc:sldMasterMkLst>
          <pc:docMk/>
          <pc:sldMasterMk cId="2268301012" sldId="2147483673"/>
        </pc:sldMasterMkLst>
        <pc:sldLayoutChg chg="del">
          <pc:chgData name="! KIBSE" userId="20840bdf290cbe4a" providerId="LiveId" clId="{E7545A40-4E0A-4E96-A586-01D0B86513C1}" dt="2023-06-30T04:56:40.262" v="71" actId="2696"/>
          <pc:sldLayoutMkLst>
            <pc:docMk/>
            <pc:sldMasterMk cId="2268301012" sldId="2147483673"/>
            <pc:sldLayoutMk cId="862230873" sldId="2147483672"/>
          </pc:sldLayoutMkLst>
        </pc:sldLayoutChg>
        <pc:sldLayoutChg chg="addSp delSp modSp mod">
          <pc:chgData name="! KIBSE" userId="20840bdf290cbe4a" providerId="LiveId" clId="{E7545A40-4E0A-4E96-A586-01D0B86513C1}" dt="2023-06-30T04:56:32.144" v="70" actId="1076"/>
          <pc:sldLayoutMkLst>
            <pc:docMk/>
            <pc:sldMasterMk cId="2268301012" sldId="2147483673"/>
            <pc:sldLayoutMk cId="2202689518" sldId="2147483685"/>
          </pc:sldLayoutMkLst>
          <pc:spChg chg="mod">
            <ac:chgData name="! KIBSE" userId="20840bdf290cbe4a" providerId="LiveId" clId="{E7545A40-4E0A-4E96-A586-01D0B86513C1}" dt="2023-06-30T04:56:09.239" v="60" actId="14100"/>
            <ac:spMkLst>
              <pc:docMk/>
              <pc:sldMasterMk cId="2268301012" sldId="2147483673"/>
              <pc:sldLayoutMk cId="2202689518" sldId="2147483685"/>
              <ac:spMk id="7" creationId="{0140FC1B-A9E1-E191-733B-54C79CF15247}"/>
            </ac:spMkLst>
          </pc:spChg>
          <pc:spChg chg="mod">
            <ac:chgData name="! KIBSE" userId="20840bdf290cbe4a" providerId="LiveId" clId="{E7545A40-4E0A-4E96-A586-01D0B86513C1}" dt="2023-06-30T04:56:32.144" v="70" actId="1076"/>
            <ac:spMkLst>
              <pc:docMk/>
              <pc:sldMasterMk cId="2268301012" sldId="2147483673"/>
              <pc:sldLayoutMk cId="2202689518" sldId="2147483685"/>
              <ac:spMk id="12" creationId="{2BE10F33-A7CD-76AB-9C10-D18F7A434378}"/>
            </ac:spMkLst>
          </pc:spChg>
          <pc:picChg chg="add del mod">
            <ac:chgData name="! KIBSE" userId="20840bdf290cbe4a" providerId="LiveId" clId="{E7545A40-4E0A-4E96-A586-01D0B86513C1}" dt="2023-06-30T04:55:22.752" v="34" actId="478"/>
            <ac:picMkLst>
              <pc:docMk/>
              <pc:sldMasterMk cId="2268301012" sldId="2147483673"/>
              <pc:sldLayoutMk cId="2202689518" sldId="2147483685"/>
              <ac:picMk id="3" creationId="{96C13A81-1231-C35A-9C53-A5CDF6F2078F}"/>
            </ac:picMkLst>
          </pc:picChg>
          <pc:picChg chg="add del mod">
            <ac:chgData name="! KIBSE" userId="20840bdf290cbe4a" providerId="LiveId" clId="{E7545A40-4E0A-4E96-A586-01D0B86513C1}" dt="2023-06-30T04:55:34.321" v="41" actId="478"/>
            <ac:picMkLst>
              <pc:docMk/>
              <pc:sldMasterMk cId="2268301012" sldId="2147483673"/>
              <pc:sldLayoutMk cId="2202689518" sldId="2147483685"/>
              <ac:picMk id="5" creationId="{31C9DD67-764C-4B55-D804-9A5BF1FE3F4F}"/>
            </ac:picMkLst>
          </pc:picChg>
          <pc:picChg chg="add mod modCrop">
            <ac:chgData name="! KIBSE" userId="20840bdf290cbe4a" providerId="LiveId" clId="{E7545A40-4E0A-4E96-A586-01D0B86513C1}" dt="2023-06-30T04:56:11.207" v="62" actId="1036"/>
            <ac:picMkLst>
              <pc:docMk/>
              <pc:sldMasterMk cId="2268301012" sldId="2147483673"/>
              <pc:sldLayoutMk cId="2202689518" sldId="2147483685"/>
              <ac:picMk id="8" creationId="{D674E849-F196-114D-4B23-D385845BD4A8}"/>
            </ac:picMkLst>
          </pc:picChg>
          <pc:picChg chg="del mod">
            <ac:chgData name="! KIBSE" userId="20840bdf290cbe4a" providerId="LiveId" clId="{E7545A40-4E0A-4E96-A586-01D0B86513C1}" dt="2023-06-30T04:54:26.906" v="28" actId="478"/>
            <ac:picMkLst>
              <pc:docMk/>
              <pc:sldMasterMk cId="2268301012" sldId="2147483673"/>
              <pc:sldLayoutMk cId="2202689518" sldId="2147483685"/>
              <ac:picMk id="11" creationId="{6037C63E-E52A-2DDC-063D-471E8914EA2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114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60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852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140FC1B-A9E1-E191-733B-54C79CF15247}"/>
              </a:ext>
            </a:extLst>
          </p:cNvPr>
          <p:cNvSpPr/>
          <p:nvPr userDrawn="1"/>
        </p:nvSpPr>
        <p:spPr>
          <a:xfrm>
            <a:off x="0" y="8932377"/>
            <a:ext cx="6858000" cy="211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E10F33-A7CD-76AB-9C10-D18F7A434378}"/>
              </a:ext>
            </a:extLst>
          </p:cNvPr>
          <p:cNvSpPr txBox="1"/>
          <p:nvPr userDrawn="1"/>
        </p:nvSpPr>
        <p:spPr>
          <a:xfrm>
            <a:off x="3836163" y="8915078"/>
            <a:ext cx="3021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KIBSE CONFERENCE  </a:t>
            </a:r>
            <a:r>
              <a:rPr lang="en-US" altLang="ko-KR" sz="1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8</a:t>
            </a:r>
            <a:r>
              <a:rPr lang="en-US" altLang="ko-KR" sz="1000" b="1" i="0" baseline="300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ko-KR" sz="1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</a:t>
            </a:r>
            <a:endParaRPr lang="ko-KR" altLang="en-US" sz="1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674E849-F196-114D-4B23-D385845BD4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58" r="65750"/>
          <a:stretch/>
        </p:blipFill>
        <p:spPr>
          <a:xfrm>
            <a:off x="75693" y="8955237"/>
            <a:ext cx="507237" cy="16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8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98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86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85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72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7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28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5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CAC9-915D-4841-B1C2-20F060F4A862}" type="datetimeFigureOut">
              <a:rPr lang="ko-KR" altLang="en-US" smtClean="0"/>
              <a:t>2023-06-30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30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99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! KIBSE</dc:creator>
  <cp:lastModifiedBy>! KIBSE</cp:lastModifiedBy>
  <cp:revision>3</cp:revision>
  <dcterms:created xsi:type="dcterms:W3CDTF">2023-06-30T04:38:24Z</dcterms:created>
  <dcterms:modified xsi:type="dcterms:W3CDTF">2023-06-30T04:56:50Z</dcterms:modified>
</cp:coreProperties>
</file>