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>
      <p:cViewPr varScale="1">
        <p:scale>
          <a:sx n="116" d="100"/>
          <a:sy n="116" d="100"/>
        </p:scale>
        <p:origin x="-123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61803-975A-4EE0-A870-85E699C91D39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2CD49-EBB2-4DEC-8094-048AD069CF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99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798498" y="1556792"/>
            <a:ext cx="8269149" cy="2376264"/>
          </a:xfrm>
        </p:spPr>
        <p:txBody>
          <a:bodyPr>
            <a:normAutofit/>
          </a:bodyPr>
          <a:lstStyle>
            <a:lvl1pPr algn="r">
              <a:defRPr sz="5400" b="1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마스터 제목 스타일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98498" y="4268688"/>
            <a:ext cx="8269150" cy="139256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cxnSp>
        <p:nvCxnSpPr>
          <p:cNvPr id="8" name="Straight Connector 12"/>
          <p:cNvCxnSpPr/>
          <p:nvPr userDrawn="1"/>
        </p:nvCxnSpPr>
        <p:spPr>
          <a:xfrm>
            <a:off x="798498" y="4077072"/>
            <a:ext cx="8269149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811464" y="462885"/>
            <a:ext cx="3297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2020 </a:t>
            </a:r>
            <a:r>
              <a:rPr lang="en-US" altLang="ko-KR" sz="1600" b="1" dirty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KIBSE CONFERENCE</a:t>
            </a:r>
            <a:endParaRPr lang="ko-KR" altLang="en-US" sz="1600" b="1" dirty="0">
              <a:solidFill>
                <a:schemeClr val="bg1"/>
              </a:solidFill>
              <a:latin typeface="Calibri" panose="020F0502020204030204" pitchFamily="34" charset="0"/>
              <a:ea typeface="나눔고딕 ExtraBold" panose="020D0904000000000000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5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38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7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345592" y="6428844"/>
            <a:ext cx="2311400" cy="365125"/>
          </a:xfrm>
        </p:spPr>
        <p:txBody>
          <a:bodyPr/>
          <a:lstStyle>
            <a:lvl1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1683B1-B961-424F-BF8B-3A732B49C3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9133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0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9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1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27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7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3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6389493"/>
            <a:ext cx="9906000" cy="476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pic>
        <p:nvPicPr>
          <p:cNvPr id="9" name="Picture 2" descr="F:\KIBSE(JYE)\Ⅰ. 사무행정\9. 문서양식\2) 학회양식\01 로고\KIBSE 국문로고(투명)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5" t="36826" r="58160" b="56042"/>
          <a:stretch/>
        </p:blipFill>
        <p:spPr bwMode="auto">
          <a:xfrm>
            <a:off x="112136" y="6411191"/>
            <a:ext cx="1024440" cy="4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96328" y="6453336"/>
            <a:ext cx="96092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b="1" spc="-1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</a:t>
            </a:r>
            <a:r>
              <a:rPr lang="en-US" altLang="ko-KR" sz="1500" b="1" spc="-100" dirty="0" smtClean="0">
                <a:solidFill>
                  <a:schemeClr val="accent2">
                    <a:lumMod val="50000"/>
                  </a:schemeClr>
                </a:solidFill>
              </a:rPr>
              <a:t>2022</a:t>
            </a:r>
            <a:r>
              <a:rPr lang="ko-KR" altLang="en-US" sz="1500" b="1" spc="-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ko-KR" sz="1500" b="1" spc="-100" dirty="0">
                <a:solidFill>
                  <a:schemeClr val="accent2">
                    <a:lumMod val="50000"/>
                  </a:schemeClr>
                </a:solidFill>
              </a:rPr>
              <a:t>KIBSE CONFERENCE</a:t>
            </a:r>
            <a:r>
              <a:rPr lang="ko-KR" altLang="en-US" sz="1500" b="1" spc="-100" baseline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ko-KR" altLang="en-US" sz="1500" b="1" spc="-100" baseline="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altLang="ko-KR" sz="1500" b="1" spc="-100" dirty="0" smtClean="0">
                <a:solidFill>
                  <a:schemeClr val="accent4">
                    <a:lumMod val="75000"/>
                  </a:schemeClr>
                </a:solidFill>
              </a:rPr>
              <a:t>November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en-US" altLang="ko-KR" sz="15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2022</a:t>
            </a:r>
            <a:endParaRPr lang="ko-KR" altLang="en-US" sz="1500" b="1" spc="-1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2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400" dirty="0">
                <a:latin typeface="Calibri" pitchFamily="34" charset="0"/>
                <a:cs typeface="Calibri" pitchFamily="34" charset="0"/>
              </a:rPr>
              <a:t>Research on Maintenance </a:t>
            </a: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of 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Bridge </a:t>
            </a:r>
            <a:r>
              <a:rPr lang="en-US" altLang="ko-KR" sz="4400" dirty="0">
                <a:latin typeface="Calibri" pitchFamily="34" charset="0"/>
                <a:cs typeface="Calibri" pitchFamily="34" charset="0"/>
              </a:rPr>
              <a:t>Codes for </a:t>
            </a: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Safety Enhancement 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of Bridge Construction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altLang="ko-KR" sz="2000" b="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pont:cailbri</a:t>
            </a: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000" b="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size:free</a:t>
            </a: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ko-KR" altLang="en-US" sz="47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Name 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(KIBSE)</a:t>
            </a:r>
            <a:endParaRPr lang="en-US" altLang="ko-KR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ko-KR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5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"/>
    </mc:Choice>
    <mc:Fallback xmlns="">
      <p:transition spd="slow" advTm="55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4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9</Words>
  <Application>Microsoft Office PowerPoint</Application>
  <PresentationFormat>A4 용지(210x297mm)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Research on Maintenance of  Bridge Codes for Safety Enhancement  of Bridge Construction (pont:cailbri, size:free)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57</cp:revision>
  <dcterms:created xsi:type="dcterms:W3CDTF">2018-11-03T10:59:51Z</dcterms:created>
  <dcterms:modified xsi:type="dcterms:W3CDTF">2022-09-02T02:22:35Z</dcterms:modified>
</cp:coreProperties>
</file>