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>
      <p:cViewPr varScale="1">
        <p:scale>
          <a:sx n="116" d="100"/>
          <a:sy n="116" d="100"/>
        </p:scale>
        <p:origin x="-1236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61803-975A-4EE0-A870-85E699C91D39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2CD49-EBB2-4DEC-8094-048AD069CF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1995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798498" y="1556792"/>
            <a:ext cx="8269149" cy="2376264"/>
          </a:xfrm>
        </p:spPr>
        <p:txBody>
          <a:bodyPr>
            <a:normAutofit/>
          </a:bodyPr>
          <a:lstStyle>
            <a:lvl1pPr algn="r">
              <a:defRPr sz="5400" b="1"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dirty="0"/>
              <a:t>마스터 제목 스타일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98498" y="4268688"/>
            <a:ext cx="8269150" cy="139256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cxnSp>
        <p:nvCxnSpPr>
          <p:cNvPr id="8" name="Straight Connector 12"/>
          <p:cNvCxnSpPr/>
          <p:nvPr userDrawn="1"/>
        </p:nvCxnSpPr>
        <p:spPr>
          <a:xfrm>
            <a:off x="798498" y="4077072"/>
            <a:ext cx="8269149" cy="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811464" y="462885"/>
            <a:ext cx="3297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나눔고딕 ExtraBold" panose="020D0904000000000000" pitchFamily="50" charset="-127"/>
                <a:cs typeface="Arial" panose="020B0604020202020204" pitchFamily="34" charset="0"/>
              </a:rPr>
              <a:t>2020 </a:t>
            </a:r>
            <a:r>
              <a:rPr lang="en-US" altLang="ko-KR" sz="1600" b="1" dirty="0">
                <a:solidFill>
                  <a:schemeClr val="bg1"/>
                </a:solidFill>
                <a:latin typeface="Calibri" panose="020F0502020204030204" pitchFamily="34" charset="0"/>
                <a:ea typeface="나눔고딕 ExtraBold" panose="020D0904000000000000" pitchFamily="50" charset="-127"/>
                <a:cs typeface="Arial" panose="020B0604020202020204" pitchFamily="34" charset="0"/>
              </a:rPr>
              <a:t>KIBSE CONFERENCE</a:t>
            </a:r>
            <a:endParaRPr lang="ko-KR" altLang="en-US" sz="1600" b="1" dirty="0">
              <a:solidFill>
                <a:schemeClr val="bg1"/>
              </a:solidFill>
              <a:latin typeface="Calibri" panose="020F0502020204030204" pitchFamily="34" charset="0"/>
              <a:ea typeface="나눔고딕 ExtraBold" panose="020D0904000000000000" pitchFamily="50" charset="-127"/>
              <a:cs typeface="Arial" panose="020B0604020202020204" pitchFamily="34" charset="0"/>
            </a:endParaRPr>
          </a:p>
        </p:txBody>
      </p:sp>
      <p:grpSp>
        <p:nvGrpSpPr>
          <p:cNvPr id="15" name="Groupe 7"/>
          <p:cNvGrpSpPr/>
          <p:nvPr userDrawn="1"/>
        </p:nvGrpSpPr>
        <p:grpSpPr>
          <a:xfrm>
            <a:off x="798626" y="332816"/>
            <a:ext cx="1490078" cy="1440000"/>
            <a:chOff x="8844838" y="325906"/>
            <a:chExt cx="1440000" cy="1440000"/>
          </a:xfrm>
        </p:grpSpPr>
        <p:sp>
          <p:nvSpPr>
            <p:cNvPr id="16" name="Ellipse 6"/>
            <p:cNvSpPr/>
            <p:nvPr/>
          </p:nvSpPr>
          <p:spPr>
            <a:xfrm>
              <a:off x="8844838" y="325906"/>
              <a:ext cx="1440000" cy="1440000"/>
            </a:xfrm>
            <a:prstGeom prst="ellipse">
              <a:avLst/>
            </a:prstGeom>
            <a:noFill/>
            <a:ln w="19050">
              <a:solidFill>
                <a:schemeClr val="accent4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Ellipse 4"/>
            <p:cNvSpPr/>
            <p:nvPr/>
          </p:nvSpPr>
          <p:spPr>
            <a:xfrm>
              <a:off x="9070258" y="544461"/>
              <a:ext cx="1004400" cy="1002891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ZoneTexte 3"/>
            <p:cNvSpPr txBox="1"/>
            <p:nvPr/>
          </p:nvSpPr>
          <p:spPr>
            <a:xfrm>
              <a:off x="9002091" y="800427"/>
              <a:ext cx="119599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smtClean="0">
                  <a:latin typeface="Arial Black" panose="020B0A04020102020204" pitchFamily="34" charset="0"/>
                </a:rPr>
                <a:t>YES</a:t>
              </a:r>
              <a:endParaRPr lang="fr-FR" sz="2800" b="1" dirty="0">
                <a:latin typeface="Arial Black" panose="020B0A04020102020204" pitchFamily="34" charset="0"/>
              </a:endParaRPr>
            </a:p>
          </p:txBody>
        </p:sp>
        <p:sp>
          <p:nvSpPr>
            <p:cNvPr id="19" name="Ellipse 5"/>
            <p:cNvSpPr/>
            <p:nvPr/>
          </p:nvSpPr>
          <p:spPr>
            <a:xfrm>
              <a:off x="8968616" y="446138"/>
              <a:ext cx="1198800" cy="1199536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868851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5380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1" y="274640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775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345592" y="6428844"/>
            <a:ext cx="2311400" cy="365125"/>
          </a:xfrm>
        </p:spPr>
        <p:txBody>
          <a:bodyPr/>
          <a:lstStyle>
            <a:lvl1pPr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1683B1-B961-424F-BF8B-3A732B49C3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091336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804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1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297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410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527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71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599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732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683B1-B961-424F-BF8B-3A732B49C35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6389493"/>
            <a:ext cx="9906000" cy="4766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pic>
        <p:nvPicPr>
          <p:cNvPr id="9" name="Picture 2" descr="F:\KIBSE(JYE)\Ⅰ. 사무행정\9. 문서양식\2) 학회양식\01 로고\KIBSE 국문로고(투명).pn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5" t="36826" r="58160" b="56042"/>
          <a:stretch/>
        </p:blipFill>
        <p:spPr bwMode="auto">
          <a:xfrm>
            <a:off x="112136" y="6411191"/>
            <a:ext cx="1024440" cy="430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96328" y="6453336"/>
            <a:ext cx="96092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300" kern="1200">
                <a:solidFill>
                  <a:srgbClr val="FFFF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500" b="1" spc="-1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</a:t>
            </a:r>
            <a:r>
              <a:rPr lang="en-US" altLang="ko-KR" sz="1500" b="1" spc="-100" dirty="0" smtClean="0">
                <a:solidFill>
                  <a:schemeClr val="accent2">
                    <a:lumMod val="50000"/>
                  </a:schemeClr>
                </a:solidFill>
              </a:rPr>
              <a:t>2022</a:t>
            </a:r>
            <a:r>
              <a:rPr lang="ko-KR" altLang="en-US" sz="1500" b="1" spc="-1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ko-KR" sz="1500" b="1" spc="-100" dirty="0">
                <a:solidFill>
                  <a:schemeClr val="accent2">
                    <a:lumMod val="50000"/>
                  </a:schemeClr>
                </a:solidFill>
              </a:rPr>
              <a:t>KIBSE CONFERENCE</a:t>
            </a:r>
            <a:r>
              <a:rPr lang="ko-KR" altLang="en-US" sz="1500" b="1" spc="-100" baseline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ko-KR" sz="1500" b="1" spc="-100" baseline="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en-US" altLang="ko-KR" sz="1500" b="1" spc="-100" baseline="0" dirty="0" smtClean="0">
                <a:solidFill>
                  <a:schemeClr val="accent2">
                    <a:lumMod val="50000"/>
                  </a:schemeClr>
                </a:solidFill>
              </a:rPr>
              <a:t>Young Engineer’s Session    </a:t>
            </a:r>
            <a:r>
              <a:rPr lang="en-US" altLang="ko-KR" sz="1500" b="1" spc="-100" dirty="0">
                <a:solidFill>
                  <a:schemeClr val="accent4">
                    <a:lumMod val="75000"/>
                  </a:schemeClr>
                </a:solidFill>
              </a:rPr>
              <a:t>November</a:t>
            </a:r>
            <a:r>
              <a:rPr lang="en-US" altLang="ko-KR" sz="1500" b="1" spc="-100" baseline="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altLang="ko-KR" sz="1500" b="1" spc="-100" baseline="0" dirty="0" smtClean="0">
                <a:solidFill>
                  <a:schemeClr val="accent4">
                    <a:lumMod val="75000"/>
                  </a:schemeClr>
                </a:solidFill>
              </a:rPr>
              <a:t>18</a:t>
            </a:r>
            <a:r>
              <a:rPr lang="en-US" altLang="ko-KR" sz="1500" b="1" spc="-100" baseline="30000" dirty="0" smtClean="0">
                <a:solidFill>
                  <a:schemeClr val="accent4">
                    <a:lumMod val="75000"/>
                  </a:schemeClr>
                </a:solidFill>
              </a:rPr>
              <a:t>th</a:t>
            </a:r>
            <a:r>
              <a:rPr lang="en-US" altLang="ko-KR" sz="1500" b="1" spc="-100" baseline="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altLang="ko-KR" sz="1500" b="1" spc="-100" baseline="0" dirty="0" smtClean="0">
                <a:solidFill>
                  <a:schemeClr val="accent4">
                    <a:lumMod val="75000"/>
                  </a:schemeClr>
                </a:solidFill>
              </a:rPr>
              <a:t>2022</a:t>
            </a:r>
            <a:endParaRPr lang="ko-KR" altLang="en-US" sz="1500" b="1" spc="-1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62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4400" dirty="0">
                <a:latin typeface="Calibri" pitchFamily="34" charset="0"/>
                <a:cs typeface="Calibri" pitchFamily="34" charset="0"/>
              </a:rPr>
              <a:t>Research on Maintenance </a:t>
            </a:r>
            <a:r>
              <a:rPr lang="en-US" altLang="ko-KR" sz="4400" dirty="0" smtClean="0">
                <a:latin typeface="Calibri" pitchFamily="34" charset="0"/>
                <a:cs typeface="Calibri" pitchFamily="34" charset="0"/>
              </a:rPr>
              <a:t>of </a:t>
            </a:r>
            <a:br>
              <a:rPr lang="en-US" altLang="ko-KR" sz="4400" dirty="0" smtClean="0">
                <a:latin typeface="Calibri" pitchFamily="34" charset="0"/>
                <a:cs typeface="Calibri" pitchFamily="34" charset="0"/>
              </a:rPr>
            </a:br>
            <a:r>
              <a:rPr lang="en-US" altLang="ko-KR" sz="4400" dirty="0" smtClean="0">
                <a:latin typeface="Calibri" pitchFamily="34" charset="0"/>
                <a:cs typeface="Calibri" pitchFamily="34" charset="0"/>
              </a:rPr>
              <a:t>Bridge </a:t>
            </a:r>
            <a:r>
              <a:rPr lang="en-US" altLang="ko-KR" sz="4400" dirty="0">
                <a:latin typeface="Calibri" pitchFamily="34" charset="0"/>
                <a:cs typeface="Calibri" pitchFamily="34" charset="0"/>
              </a:rPr>
              <a:t>Codes for </a:t>
            </a:r>
            <a:r>
              <a:rPr lang="en-US" altLang="ko-KR" sz="4400" dirty="0" smtClean="0">
                <a:latin typeface="Calibri" pitchFamily="34" charset="0"/>
                <a:cs typeface="Calibri" pitchFamily="34" charset="0"/>
              </a:rPr>
              <a:t>Safety Enhancement </a:t>
            </a:r>
            <a:br>
              <a:rPr lang="en-US" altLang="ko-KR" sz="4400" dirty="0" smtClean="0">
                <a:latin typeface="Calibri" pitchFamily="34" charset="0"/>
                <a:cs typeface="Calibri" pitchFamily="34" charset="0"/>
              </a:rPr>
            </a:br>
            <a:r>
              <a:rPr lang="en-US" altLang="ko-KR" sz="4400" dirty="0" smtClean="0">
                <a:latin typeface="Calibri" pitchFamily="34" charset="0"/>
                <a:cs typeface="Calibri" pitchFamily="34" charset="0"/>
              </a:rPr>
              <a:t>of Bridge Construction</a:t>
            </a:r>
            <a:br>
              <a:rPr lang="en-US" altLang="ko-KR" sz="4400" dirty="0" smtClean="0">
                <a:latin typeface="Calibri" pitchFamily="34" charset="0"/>
                <a:cs typeface="Calibri" pitchFamily="34" charset="0"/>
              </a:rPr>
            </a:br>
            <a:r>
              <a:rPr lang="en-US" altLang="ko-KR" sz="2000" b="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altLang="ko-KR" sz="2000" b="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pont:cailbri</a:t>
            </a:r>
            <a:r>
              <a:rPr lang="en-US" altLang="ko-KR" sz="2000" b="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ko-KR" sz="2000" b="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size:free</a:t>
            </a:r>
            <a:r>
              <a:rPr lang="en-US" altLang="ko-KR" sz="2000" b="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) </a:t>
            </a:r>
            <a:endParaRPr lang="ko-KR" altLang="en-US" sz="4700" b="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Name </a:t>
            </a:r>
            <a:r>
              <a:rPr lang="en-US" altLang="ko-KR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(KIBSE)</a:t>
            </a:r>
            <a:endParaRPr lang="en-US" altLang="ko-KR" sz="2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ko-KR" alt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947747" y="107921"/>
            <a:ext cx="9017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smtClean="0">
                <a:latin typeface="Calibri" pitchFamily="34" charset="0"/>
                <a:cs typeface="Calibri" pitchFamily="34" charset="0"/>
              </a:rPr>
              <a:t>Y01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87046" y="698212"/>
            <a:ext cx="1162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mtClean="0">
                <a:solidFill>
                  <a:srgbClr val="FF0000"/>
                </a:solidFill>
              </a:rPr>
              <a:t>논문번호 기입</a:t>
            </a:r>
            <a:endParaRPr lang="ko-KR" altLang="en-US" sz="1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35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65"/>
    </mc:Choice>
    <mc:Fallback xmlns="">
      <p:transition spd="slow" advTm="556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246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12</Words>
  <Application>Microsoft Office PowerPoint</Application>
  <PresentationFormat>A4 용지(210x297mm)</PresentationFormat>
  <Paragraphs>5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Research on Maintenance of  Bridge Codes for Safety Enhancement  of Bridge Construction (pont:cailbri, size:free) 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57</cp:revision>
  <dcterms:created xsi:type="dcterms:W3CDTF">2018-11-03T10:59:51Z</dcterms:created>
  <dcterms:modified xsi:type="dcterms:W3CDTF">2022-09-02T02:24:53Z</dcterms:modified>
</cp:coreProperties>
</file>