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8886E-8077-4CBD-AEC4-D57E655CEC2E}" v="4" dt="2023-06-27T00:23:14.962"/>
    <p1510:client id="{F7E4173D-CBC5-4726-9241-24A1535EC4D4}" v="20" dt="2023-06-27T05:16:16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! KIBSE" userId="20840bdf290cbe4a" providerId="LiveId" clId="{F7E4173D-CBC5-4726-9241-24A1535EC4D4}"/>
    <pc:docChg chg="undo custSel modSld">
      <pc:chgData name="! KIBSE" userId="20840bdf290cbe4a" providerId="LiveId" clId="{F7E4173D-CBC5-4726-9241-24A1535EC4D4}" dt="2023-06-27T05:19:38.598" v="376" actId="255"/>
      <pc:docMkLst>
        <pc:docMk/>
      </pc:docMkLst>
      <pc:sldChg chg="addSp delSp modSp mod">
        <pc:chgData name="! KIBSE" userId="20840bdf290cbe4a" providerId="LiveId" clId="{F7E4173D-CBC5-4726-9241-24A1535EC4D4}" dt="2023-06-27T05:19:38.598" v="376" actId="255"/>
        <pc:sldMkLst>
          <pc:docMk/>
          <pc:sldMk cId="654659373" sldId="256"/>
        </pc:sldMkLst>
        <pc:spChg chg="add mod">
          <ac:chgData name="! KIBSE" userId="20840bdf290cbe4a" providerId="LiveId" clId="{F7E4173D-CBC5-4726-9241-24A1535EC4D4}" dt="2023-06-27T05:16:57.151" v="349" actId="255"/>
          <ac:spMkLst>
            <pc:docMk/>
            <pc:sldMk cId="654659373" sldId="256"/>
            <ac:spMk id="3" creationId="{615FB3E4-F897-CAF1-85DD-C31A0385A854}"/>
          </ac:spMkLst>
        </pc:spChg>
        <pc:spChg chg="mod">
          <ac:chgData name="! KIBSE" userId="20840bdf290cbe4a" providerId="LiveId" clId="{F7E4173D-CBC5-4726-9241-24A1535EC4D4}" dt="2023-06-27T05:18:52.622" v="368" actId="1076"/>
          <ac:spMkLst>
            <pc:docMk/>
            <pc:sldMk cId="654659373" sldId="256"/>
            <ac:spMk id="6" creationId="{3A8A21A7-E7AA-03B8-3473-C4A1FD0FAD72}"/>
          </ac:spMkLst>
        </pc:spChg>
        <pc:spChg chg="add mod">
          <ac:chgData name="! KIBSE" userId="20840bdf290cbe4a" providerId="LiveId" clId="{F7E4173D-CBC5-4726-9241-24A1535EC4D4}" dt="2023-06-27T05:17:03.516" v="350" actId="1076"/>
          <ac:spMkLst>
            <pc:docMk/>
            <pc:sldMk cId="654659373" sldId="256"/>
            <ac:spMk id="7" creationId="{04072A63-9EE8-4FA1-F59F-1E9B6C5F858D}"/>
          </ac:spMkLst>
        </pc:spChg>
        <pc:spChg chg="del mod">
          <ac:chgData name="! KIBSE" userId="20840bdf290cbe4a" providerId="LiveId" clId="{F7E4173D-CBC5-4726-9241-24A1535EC4D4}" dt="2023-06-27T04:57:05.914" v="85" actId="478"/>
          <ac:spMkLst>
            <pc:docMk/>
            <pc:sldMk cId="654659373" sldId="256"/>
            <ac:spMk id="8" creationId="{F3F01485-7BFB-3D1F-2C8B-C4923042FDFC}"/>
          </ac:spMkLst>
        </pc:spChg>
        <pc:spChg chg="add mod">
          <ac:chgData name="! KIBSE" userId="20840bdf290cbe4a" providerId="LiveId" clId="{F7E4173D-CBC5-4726-9241-24A1535EC4D4}" dt="2023-06-27T05:17:14.982" v="351" actId="1076"/>
          <ac:spMkLst>
            <pc:docMk/>
            <pc:sldMk cId="654659373" sldId="256"/>
            <ac:spMk id="9" creationId="{56E0AAED-BFDF-0622-62D5-0FF1DC307B53}"/>
          </ac:spMkLst>
        </pc:spChg>
        <pc:spChg chg="add mod">
          <ac:chgData name="! KIBSE" userId="20840bdf290cbe4a" providerId="LiveId" clId="{F7E4173D-CBC5-4726-9241-24A1535EC4D4}" dt="2023-06-27T05:17:19.803" v="352" actId="1076"/>
          <ac:spMkLst>
            <pc:docMk/>
            <pc:sldMk cId="654659373" sldId="256"/>
            <ac:spMk id="10" creationId="{56ACB1F4-0546-848D-354F-5046D2D6C226}"/>
          </ac:spMkLst>
        </pc:spChg>
        <pc:spChg chg="add mod">
          <ac:chgData name="! KIBSE" userId="20840bdf290cbe4a" providerId="LiveId" clId="{F7E4173D-CBC5-4726-9241-24A1535EC4D4}" dt="2023-06-27T05:17:25.226" v="353" actId="1076"/>
          <ac:spMkLst>
            <pc:docMk/>
            <pc:sldMk cId="654659373" sldId="256"/>
            <ac:spMk id="11" creationId="{FE1B6876-24EF-53A1-C824-BB497176776C}"/>
          </ac:spMkLst>
        </pc:spChg>
        <pc:spChg chg="add mod">
          <ac:chgData name="! KIBSE" userId="20840bdf290cbe4a" providerId="LiveId" clId="{F7E4173D-CBC5-4726-9241-24A1535EC4D4}" dt="2023-06-27T05:17:29.528" v="354" actId="1076"/>
          <ac:spMkLst>
            <pc:docMk/>
            <pc:sldMk cId="654659373" sldId="256"/>
            <ac:spMk id="12" creationId="{2A6649D8-BFF9-7682-42D4-BC1A722E7A3C}"/>
          </ac:spMkLst>
        </pc:spChg>
        <pc:spChg chg="add mod">
          <ac:chgData name="! KIBSE" userId="20840bdf290cbe4a" providerId="LiveId" clId="{F7E4173D-CBC5-4726-9241-24A1535EC4D4}" dt="2023-06-27T05:17:41.064" v="355" actId="1076"/>
          <ac:spMkLst>
            <pc:docMk/>
            <pc:sldMk cId="654659373" sldId="256"/>
            <ac:spMk id="13" creationId="{3C5E16EC-6144-3141-EEF1-7892779895A9}"/>
          </ac:spMkLst>
        </pc:spChg>
        <pc:spChg chg="add del">
          <ac:chgData name="! KIBSE" userId="20840bdf290cbe4a" providerId="LiveId" clId="{F7E4173D-CBC5-4726-9241-24A1535EC4D4}" dt="2023-06-27T04:56:42.380" v="79" actId="478"/>
          <ac:spMkLst>
            <pc:docMk/>
            <pc:sldMk cId="654659373" sldId="256"/>
            <ac:spMk id="15" creationId="{23774E52-393F-28BF-B373-E24844C8A891}"/>
          </ac:spMkLst>
        </pc:spChg>
        <pc:spChg chg="add del mod">
          <ac:chgData name="! KIBSE" userId="20840bdf290cbe4a" providerId="LiveId" clId="{F7E4173D-CBC5-4726-9241-24A1535EC4D4}" dt="2023-06-27T05:16:09.745" v="334" actId="478"/>
          <ac:spMkLst>
            <pc:docMk/>
            <pc:sldMk cId="654659373" sldId="256"/>
            <ac:spMk id="16" creationId="{687CD8C1-79FA-3D8C-E272-5AB3E06205E3}"/>
          </ac:spMkLst>
        </pc:spChg>
        <pc:spChg chg="add mod">
          <ac:chgData name="! KIBSE" userId="20840bdf290cbe4a" providerId="LiveId" clId="{F7E4173D-CBC5-4726-9241-24A1535EC4D4}" dt="2023-06-27T05:13:44.812" v="254" actId="207"/>
          <ac:spMkLst>
            <pc:docMk/>
            <pc:sldMk cId="654659373" sldId="256"/>
            <ac:spMk id="18" creationId="{CAC951AF-3BF8-99B7-9903-AC1C5B8ECC71}"/>
          </ac:spMkLst>
        </pc:spChg>
        <pc:spChg chg="add mod">
          <ac:chgData name="! KIBSE" userId="20840bdf290cbe4a" providerId="LiveId" clId="{F7E4173D-CBC5-4726-9241-24A1535EC4D4}" dt="2023-06-27T05:15:43.458" v="323" actId="255"/>
          <ac:spMkLst>
            <pc:docMk/>
            <pc:sldMk cId="654659373" sldId="256"/>
            <ac:spMk id="20" creationId="{AF6653E3-9E06-0C79-7BEB-6E53BD30EB02}"/>
          </ac:spMkLst>
        </pc:spChg>
        <pc:spChg chg="add mod">
          <ac:chgData name="! KIBSE" userId="20840bdf290cbe4a" providerId="LiveId" clId="{F7E4173D-CBC5-4726-9241-24A1535EC4D4}" dt="2023-06-27T05:15:43.458" v="323" actId="255"/>
          <ac:spMkLst>
            <pc:docMk/>
            <pc:sldMk cId="654659373" sldId="256"/>
            <ac:spMk id="22" creationId="{13D48962-7B5F-C0FE-EA06-0387D1310451}"/>
          </ac:spMkLst>
        </pc:spChg>
        <pc:grpChg chg="add mod">
          <ac:chgData name="! KIBSE" userId="20840bdf290cbe4a" providerId="LiveId" clId="{F7E4173D-CBC5-4726-9241-24A1535EC4D4}" dt="2023-06-27T05:15:48.864" v="333" actId="1038"/>
          <ac:grpSpMkLst>
            <pc:docMk/>
            <pc:sldMk cId="654659373" sldId="256"/>
            <ac:grpSpMk id="23" creationId="{36BE977C-8654-4252-8851-F841924E90D8}"/>
          </ac:grpSpMkLst>
        </pc:grpChg>
        <pc:grpChg chg="add mod">
          <ac:chgData name="! KIBSE" userId="20840bdf290cbe4a" providerId="LiveId" clId="{F7E4173D-CBC5-4726-9241-24A1535EC4D4}" dt="2023-06-27T05:18:41.692" v="366" actId="1076"/>
          <ac:grpSpMkLst>
            <pc:docMk/>
            <pc:sldMk cId="654659373" sldId="256"/>
            <ac:grpSpMk id="24" creationId="{74C6624F-1F8D-F7EC-465B-AD9883F20B99}"/>
          </ac:grpSpMkLst>
        </pc:grpChg>
        <pc:graphicFrameChg chg="mod modGraphic">
          <ac:chgData name="! KIBSE" userId="20840bdf290cbe4a" providerId="LiveId" clId="{F7E4173D-CBC5-4726-9241-24A1535EC4D4}" dt="2023-06-27T05:19:38.598" v="376" actId="255"/>
          <ac:graphicFrameMkLst>
            <pc:docMk/>
            <pc:sldMk cId="654659373" sldId="256"/>
            <ac:graphicFrameMk id="4" creationId="{EB4AB622-2A4C-C46E-D26A-3E197C653AA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3D05BC7-967B-D5D8-D89A-111901331C54}"/>
              </a:ext>
            </a:extLst>
          </p:cNvPr>
          <p:cNvSpPr/>
          <p:nvPr userDrawn="1"/>
        </p:nvSpPr>
        <p:spPr>
          <a:xfrm>
            <a:off x="0" y="0"/>
            <a:ext cx="9144000" cy="41406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b="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2023 KIBSE </a:t>
            </a:r>
            <a:r>
              <a:rPr lang="ko-KR" altLang="en-US" b="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우수구조물상 응모작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EB0C5F-046A-9E13-7AAD-FFF039635FB0}"/>
              </a:ext>
            </a:extLst>
          </p:cNvPr>
          <p:cNvSpPr txBox="1"/>
          <p:nvPr userDrawn="1"/>
        </p:nvSpPr>
        <p:spPr>
          <a:xfrm>
            <a:off x="5633050" y="68534"/>
            <a:ext cx="3510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spc="0" dirty="0"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휴먼둥근헤드라인" panose="02030504000101010101" pitchFamily="18" charset="-127"/>
                <a:cs typeface="Times" panose="02020603050405020304" pitchFamily="18" charset="0"/>
              </a:rPr>
              <a:t>KIBSE’s Outstanding Structure Awards ; KIBSE </a:t>
            </a:r>
            <a:r>
              <a:rPr lang="en-US" altLang="ko-KR" sz="1200" b="1" kern="0" spc="0" dirty="0" err="1"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휴먼둥근헤드라인" panose="02030504000101010101" pitchFamily="18" charset="-127"/>
                <a:cs typeface="Times" panose="02020603050405020304" pitchFamily="18" charset="0"/>
              </a:rPr>
              <a:t>OStrA</a:t>
            </a:r>
            <a:endParaRPr lang="en-US" altLang="ko-KR" sz="1000" b="1" kern="0" spc="0" dirty="0">
              <a:solidFill>
                <a:schemeClr val="bg2">
                  <a:lumMod val="90000"/>
                </a:schemeClr>
              </a:solidFill>
              <a:effectLst/>
              <a:latin typeface="+mn-lt"/>
              <a:ea typeface="휴먼둥근헤드라인" panose="02030504000101010101" pitchFamily="18" charset="-127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01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72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162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9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79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57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12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35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520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03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63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42E70-7C31-446B-9C44-ACC6E2DEBBB4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4EAD-AA4A-4631-BB08-2AA03F527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72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2">
            <a:extLst>
              <a:ext uri="{FF2B5EF4-FFF2-40B4-BE49-F238E27FC236}">
                <a16:creationId xmlns:a16="http://schemas.microsoft.com/office/drawing/2014/main" id="{EB4AB622-2A4C-C46E-D26A-3E197C653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02462"/>
              </p:ext>
            </p:extLst>
          </p:nvPr>
        </p:nvGraphicFramePr>
        <p:xfrm>
          <a:off x="387530" y="661014"/>
          <a:ext cx="8368937" cy="22779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5933">
                  <a:extLst>
                    <a:ext uri="{9D8B030D-6E8A-4147-A177-3AD203B41FA5}">
                      <a16:colId xmlns:a16="http://schemas.microsoft.com/office/drawing/2014/main" val="2501310535"/>
                    </a:ext>
                  </a:extLst>
                </a:gridCol>
                <a:gridCol w="5543004">
                  <a:extLst>
                    <a:ext uri="{9D8B030D-6E8A-4147-A177-3AD203B41FA5}">
                      <a16:colId xmlns:a16="http://schemas.microsoft.com/office/drawing/2014/main" val="1007581128"/>
                    </a:ext>
                  </a:extLst>
                </a:gridCol>
              </a:tblGrid>
              <a:tr h="3742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작 품 명 </a:t>
                      </a:r>
                      <a:r>
                        <a:rPr lang="en-US" altLang="ko-KR" sz="1400" b="1" dirty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완 공 일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8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>
                          <a:latin typeface="+mn-ea"/>
                          <a:ea typeface="+mn-ea"/>
                        </a:rPr>
                        <a:t>특</a:t>
                      </a:r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 장 점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619116"/>
                  </a:ext>
                </a:extLst>
              </a:tr>
              <a:tr h="3742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제 출 기 관</a:t>
                      </a:r>
                      <a:r>
                        <a:rPr lang="en-US" altLang="ko-KR" sz="14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단 체 명</a:t>
                      </a:r>
                      <a:r>
                        <a:rPr lang="en-US" altLang="ko-KR" sz="1400" b="1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474520"/>
                  </a:ext>
                </a:extLst>
              </a:tr>
              <a:tr h="4031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참여핵심기술자 </a:t>
                      </a:r>
                      <a:r>
                        <a:rPr lang="en-US" altLang="ko-KR" sz="1400" b="1" dirty="0"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인 기재</a:t>
                      </a:r>
                      <a:r>
                        <a:rPr lang="en-US" altLang="ko-KR" sz="1400" b="1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208934"/>
                  </a:ext>
                </a:extLst>
              </a:tr>
              <a:tr h="3852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연 </a:t>
                      </a:r>
                      <a:r>
                        <a:rPr lang="ko-KR" altLang="en-US" sz="1400" b="1" dirty="0" err="1">
                          <a:latin typeface="+mn-ea"/>
                          <a:ea typeface="+mn-ea"/>
                        </a:rPr>
                        <a:t>락</a:t>
                      </a:r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 처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2574894"/>
                  </a:ext>
                </a:extLst>
              </a:tr>
              <a:tr h="3742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+mn-ea"/>
                          <a:ea typeface="+mn-ea"/>
                        </a:rPr>
                        <a:t>이 메 일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6385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A8A21A7-E7AA-03B8-3473-C4A1FD0FAD72}"/>
              </a:ext>
            </a:extLst>
          </p:cNvPr>
          <p:cNvSpPr txBox="1"/>
          <p:nvPr/>
        </p:nvSpPr>
        <p:spPr>
          <a:xfrm>
            <a:off x="964744" y="4630067"/>
            <a:ext cx="7071354" cy="1772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700" b="1" kern="0" spc="0" dirty="0">
                <a:solidFill>
                  <a:srgbClr val="2D629C"/>
                </a:solidFill>
                <a:effectLst/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응모 대상</a:t>
            </a:r>
            <a:endParaRPr lang="ko-KR" altLang="en-US" sz="1700" kern="0" spc="0" dirty="0">
              <a:solidFill>
                <a:srgbClr val="000000"/>
              </a:solidFill>
              <a:effectLst/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(1)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당 </a:t>
            </a:r>
            <a:r>
              <a:rPr lang="ko-KR" altLang="en-US" sz="1050" kern="0" spc="0" dirty="0" err="1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해년도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기준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국내외에서 기 완공 되었거나 완공 예정인 구조물</a:t>
            </a:r>
            <a:endParaRPr lang="ko-KR" altLang="en-US" sz="1050" kern="0" spc="0" dirty="0">
              <a:solidFill>
                <a:srgbClr val="000000"/>
              </a:solidFill>
              <a:effectLst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(2)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당 </a:t>
            </a:r>
            <a:r>
              <a:rPr lang="ko-KR" altLang="en-US" sz="1050" kern="0" spc="0" dirty="0" err="1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해년도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기준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국내외에서 시공 완료 또는 예정인 구조물의 상세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(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도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)</a:t>
            </a:r>
            <a:endParaRPr lang="ko-KR" altLang="en-US" sz="1050" kern="0" spc="0" dirty="0">
              <a:solidFill>
                <a:srgbClr val="000000"/>
              </a:solidFill>
              <a:effectLst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(3)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계획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설계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시공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유지관리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사업관리 등 각 단계에서의 유무형의 모범 사례</a:t>
            </a:r>
            <a:endParaRPr lang="ko-KR" altLang="en-US" sz="1050" kern="0" spc="0" dirty="0">
              <a:solidFill>
                <a:srgbClr val="000000"/>
              </a:solidFill>
              <a:effectLst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※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주거 및 상업 구조물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교통 구조물 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(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교량 등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), </a:t>
            </a:r>
            <a:r>
              <a:rPr lang="ko-KR" altLang="en-US" sz="1050" kern="0" spc="0" dirty="0" err="1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보도교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플랜트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해양구조물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전력시설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위락시설 등에 적용된 구조물 또는 </a:t>
            </a:r>
            <a:endParaRPr lang="en-US" altLang="ko-KR" sz="1050" kern="0" spc="0" dirty="0">
              <a:solidFill>
                <a:srgbClr val="000000"/>
              </a:solidFill>
              <a:effectLst/>
              <a:ea typeface="함초롬바탕" panose="020305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   구조상세 뿐만 아니라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그 건설과정에서의 공법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장비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가설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05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안전 등 요소기술 등에서의 혁신적 기술 사례를 포함함</a:t>
            </a:r>
            <a:r>
              <a:rPr lang="en-US" altLang="ko-KR" sz="105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1050" kern="0" spc="0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74C6624F-1F8D-F7EC-465B-AD9883F20B99}"/>
              </a:ext>
            </a:extLst>
          </p:cNvPr>
          <p:cNvGrpSpPr/>
          <p:nvPr/>
        </p:nvGrpSpPr>
        <p:grpSpPr>
          <a:xfrm>
            <a:off x="964744" y="3023614"/>
            <a:ext cx="7866013" cy="1488391"/>
            <a:chOff x="687983" y="3159472"/>
            <a:chExt cx="7866013" cy="148839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15FB3E4-F897-CAF1-85DD-C31A0385A854}"/>
                </a:ext>
              </a:extLst>
            </p:cNvPr>
            <p:cNvSpPr txBox="1"/>
            <p:nvPr/>
          </p:nvSpPr>
          <p:spPr>
            <a:xfrm>
              <a:off x="687983" y="3159472"/>
              <a:ext cx="1460865" cy="4734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just" fontAlgn="base" latinLnBrk="1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b="1" kern="0" spc="0" dirty="0">
                  <a:solidFill>
                    <a:srgbClr val="2D629C"/>
                  </a:solidFill>
                  <a:effectLst/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선정 기준</a:t>
              </a:r>
              <a:endParaRPr lang="ko-KR" altLang="en-US" kern="0" spc="0" dirty="0">
                <a:solidFill>
                  <a:srgbClr val="000000"/>
                </a:solidFill>
                <a:effectLst/>
                <a:latin typeface="휴먼둥근헤드라인" panose="02030504000101010101" pitchFamily="18" charset="-127"/>
                <a:ea typeface="휴먼둥근헤드라인" panose="02030504000101010101" pitchFamily="18" charset="-127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4072A63-9EE8-4FA1-F59F-1E9B6C5F858D}"/>
                </a:ext>
              </a:extLst>
            </p:cNvPr>
            <p:cNvSpPr txBox="1"/>
            <p:nvPr/>
          </p:nvSpPr>
          <p:spPr>
            <a:xfrm>
              <a:off x="687983" y="3589581"/>
              <a:ext cx="3798032" cy="3745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just" fontAlgn="base" latinLnBrk="1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① 디자인 </a:t>
              </a:r>
              <a:r>
                <a:rPr lang="en-US" altLang="ko-KR" sz="1300" b="1" kern="0" spc="0" dirty="0">
                  <a:effectLst/>
                  <a:latin typeface="함초롬바탕" panose="02030504000101010101" pitchFamily="18" charset="-127"/>
                </a:rPr>
                <a:t>- </a:t>
              </a: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구조물 자체의 아름다움</a:t>
              </a:r>
              <a:endParaRPr lang="ko-KR" altLang="en-US" sz="1300" b="1" kern="0" spc="0" dirty="0">
                <a:effectLst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6E0AAED-BFDF-0622-62D5-0FF1DC307B53}"/>
                </a:ext>
              </a:extLst>
            </p:cNvPr>
            <p:cNvSpPr txBox="1"/>
            <p:nvPr/>
          </p:nvSpPr>
          <p:spPr>
            <a:xfrm>
              <a:off x="687983" y="3942037"/>
              <a:ext cx="4127861" cy="3745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just" fontAlgn="base" latinLnBrk="1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② 창의성 </a:t>
              </a:r>
              <a:r>
                <a:rPr lang="en-US" altLang="ko-KR" sz="1300" b="1" kern="0" spc="0" dirty="0">
                  <a:effectLst/>
                  <a:latin typeface="함초롬바탕" panose="02030504000101010101" pitchFamily="18" charset="-127"/>
                </a:rPr>
                <a:t>- </a:t>
              </a: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새로운 구조적 개념의 구현</a:t>
              </a:r>
              <a:endParaRPr lang="ko-KR" altLang="en-US" sz="1300" b="1" kern="0" spc="0" dirty="0">
                <a:effectLst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6ACB1F4-0546-848D-354F-5046D2D6C226}"/>
                </a:ext>
              </a:extLst>
            </p:cNvPr>
            <p:cNvSpPr txBox="1"/>
            <p:nvPr/>
          </p:nvSpPr>
          <p:spPr>
            <a:xfrm>
              <a:off x="687983" y="4273273"/>
              <a:ext cx="4127861" cy="3745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 fontAlgn="base" latinLnBrk="1">
                <a:lnSpc>
                  <a:spcPct val="160000"/>
                </a:lnSpc>
              </a:pP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③ 기록갱신 </a:t>
              </a:r>
              <a:r>
                <a:rPr lang="en-US" altLang="ko-KR" sz="1300" b="1" kern="0" spc="0" dirty="0">
                  <a:effectLst/>
                  <a:latin typeface="함초롬바탕" panose="02030504000101010101" pitchFamily="18" charset="-127"/>
                </a:rPr>
                <a:t>- </a:t>
              </a: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규모나 특징으로 새로운 기록 갱신</a:t>
              </a:r>
              <a:endParaRPr lang="ko-KR" altLang="en-US" sz="1300" b="1" kern="0" spc="0" dirty="0">
                <a:effectLst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E1B6876-24EF-53A1-C824-BB497176776C}"/>
                </a:ext>
              </a:extLst>
            </p:cNvPr>
            <p:cNvSpPr txBox="1"/>
            <p:nvPr/>
          </p:nvSpPr>
          <p:spPr>
            <a:xfrm>
              <a:off x="4815844" y="3567447"/>
              <a:ext cx="3190595" cy="3745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just" fontAlgn="base" latinLnBrk="1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④ 요소기술 </a:t>
              </a:r>
              <a:r>
                <a:rPr lang="en-US" altLang="ko-KR" sz="1300" b="1" kern="0" spc="0" dirty="0">
                  <a:effectLst/>
                  <a:latin typeface="함초롬바탕" panose="02030504000101010101" pitchFamily="18" charset="-127"/>
                </a:rPr>
                <a:t>- </a:t>
              </a: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요소기술의 </a:t>
              </a:r>
              <a:r>
                <a:rPr lang="ko-KR" altLang="en-US" sz="1300" b="1" kern="0" spc="0" dirty="0" err="1">
                  <a:effectLst/>
                  <a:ea typeface="함초롬바탕" panose="02030504000101010101" pitchFamily="18" charset="-127"/>
                </a:rPr>
                <a:t>혁신성</a:t>
              </a:r>
              <a:endParaRPr lang="ko-KR" altLang="en-US" sz="1300" b="1" kern="0" spc="0" dirty="0">
                <a:effectLst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A6649D8-BFF9-7682-42D4-BC1A722E7A3C}"/>
                </a:ext>
              </a:extLst>
            </p:cNvPr>
            <p:cNvSpPr txBox="1"/>
            <p:nvPr/>
          </p:nvSpPr>
          <p:spPr>
            <a:xfrm>
              <a:off x="4815844" y="3898683"/>
              <a:ext cx="3738152" cy="3745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just" fontAlgn="base" latinLnBrk="1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⑤ 관리개선 </a:t>
              </a:r>
              <a:r>
                <a:rPr lang="en-US" altLang="ko-KR" sz="1300" b="1" kern="0" spc="0" dirty="0">
                  <a:effectLst/>
                  <a:latin typeface="함초롬바탕" panose="02030504000101010101" pitchFamily="18" charset="-127"/>
                </a:rPr>
                <a:t>- </a:t>
              </a: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사업관리의 </a:t>
              </a:r>
              <a:r>
                <a:rPr lang="ko-KR" altLang="en-US" sz="1300" b="1" kern="0" spc="0" dirty="0" err="1">
                  <a:effectLst/>
                  <a:ea typeface="함초롬바탕" panose="02030504000101010101" pitchFamily="18" charset="-127"/>
                </a:rPr>
                <a:t>혁신성</a:t>
              </a:r>
              <a:endParaRPr lang="ko-KR" altLang="en-US" sz="1300" b="1" kern="0" spc="0" dirty="0">
                <a:effectLst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C5E16EC-6144-3141-EEF1-7892779895A9}"/>
                </a:ext>
              </a:extLst>
            </p:cNvPr>
            <p:cNvSpPr txBox="1"/>
            <p:nvPr/>
          </p:nvSpPr>
          <p:spPr>
            <a:xfrm>
              <a:off x="4815844" y="4227871"/>
              <a:ext cx="2545078" cy="3745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indent="0" algn="just" fontAlgn="base" latinLnBrk="1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ko-KR" altLang="en-US" sz="1300" b="1" kern="0" spc="0" dirty="0">
                  <a:effectLst/>
                  <a:ea typeface="함초롬바탕" panose="02030504000101010101" pitchFamily="18" charset="-127"/>
                </a:rPr>
                <a:t>⑥ 기타</a:t>
              </a:r>
              <a:endParaRPr lang="ko-KR" altLang="en-US" sz="1300" b="1" kern="0" spc="0" dirty="0">
                <a:effectLst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AC951AF-3BF8-99B7-9903-AC1C5B8ECC71}"/>
              </a:ext>
            </a:extLst>
          </p:cNvPr>
          <p:cNvSpPr txBox="1"/>
          <p:nvPr/>
        </p:nvSpPr>
        <p:spPr>
          <a:xfrm>
            <a:off x="6607634" y="1174710"/>
            <a:ext cx="214883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/>
            <a:r>
              <a:rPr lang="en-US" altLang="ko-KR" sz="700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ko-KR" altLang="en-US" sz="700" dirty="0">
                <a:solidFill>
                  <a:schemeClr val="accent1">
                    <a:lumMod val="75000"/>
                  </a:schemeClr>
                </a:solidFill>
              </a:rPr>
              <a:t>아래 선정기준에서 선택해서 기재 </a:t>
            </a:r>
            <a:r>
              <a:rPr lang="en-US" altLang="ko-KR" sz="7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ko-KR" altLang="en-US" sz="700" dirty="0">
                <a:solidFill>
                  <a:schemeClr val="accent1">
                    <a:lumMod val="75000"/>
                  </a:schemeClr>
                </a:solidFill>
              </a:rPr>
              <a:t>복수 선택가능</a:t>
            </a:r>
            <a:r>
              <a:rPr lang="en-US" altLang="ko-KR" sz="7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36BE977C-8654-4252-8851-F841924E90D8}"/>
              </a:ext>
            </a:extLst>
          </p:cNvPr>
          <p:cNvGrpSpPr/>
          <p:nvPr/>
        </p:nvGrpSpPr>
        <p:grpSpPr>
          <a:xfrm>
            <a:off x="3215910" y="1036663"/>
            <a:ext cx="3043103" cy="354584"/>
            <a:chOff x="5832571" y="5371911"/>
            <a:chExt cx="3043103" cy="35458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F6653E3-9E06-0C79-7BEB-6E53BD30EB02}"/>
                </a:ext>
              </a:extLst>
            </p:cNvPr>
            <p:cNvSpPr txBox="1"/>
            <p:nvPr/>
          </p:nvSpPr>
          <p:spPr>
            <a:xfrm>
              <a:off x="5832571" y="5377954"/>
              <a:ext cx="557348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 latinLnBrk="1"/>
              <a:r>
                <a:rPr lang="en-US" altLang="ko-KR" sz="852" dirty="0">
                  <a:solidFill>
                    <a:schemeClr val="bg2">
                      <a:lumMod val="50000"/>
                    </a:schemeClr>
                  </a:solidFill>
                </a:rPr>
                <a:t>(</a:t>
              </a:r>
              <a:r>
                <a:rPr lang="ko-KR" altLang="en-US" sz="852" dirty="0">
                  <a:solidFill>
                    <a:schemeClr val="bg2">
                      <a:lumMod val="50000"/>
                    </a:schemeClr>
                  </a:solidFill>
                </a:rPr>
                <a:t>예시</a:t>
              </a:r>
              <a:r>
                <a:rPr lang="en-US" altLang="ko-KR" sz="852" dirty="0">
                  <a:solidFill>
                    <a:schemeClr val="bg2">
                      <a:lumMod val="50000"/>
                    </a:schemeClr>
                  </a:solidFill>
                </a:rPr>
                <a:t>)</a:t>
              </a:r>
              <a:endParaRPr lang="ko-KR" altLang="en-US" sz="852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D48962-7B5F-C0FE-EA06-0387D1310451}"/>
                </a:ext>
              </a:extLst>
            </p:cNvPr>
            <p:cNvSpPr txBox="1"/>
            <p:nvPr/>
          </p:nvSpPr>
          <p:spPr>
            <a:xfrm>
              <a:off x="6153151" y="5371911"/>
              <a:ext cx="2722523" cy="3545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 latinLnBrk="1"/>
              <a:r>
                <a:rPr lang="en-US" altLang="ko-KR" sz="852" dirty="0">
                  <a:solidFill>
                    <a:schemeClr val="bg2">
                      <a:lumMod val="50000"/>
                    </a:schemeClr>
                  </a:solidFill>
                </a:rPr>
                <a:t>(3)</a:t>
              </a:r>
              <a:r>
                <a:rPr lang="ko-KR" altLang="en-US" sz="852" dirty="0">
                  <a:solidFill>
                    <a:schemeClr val="bg2">
                      <a:lumMod val="50000"/>
                    </a:schemeClr>
                  </a:solidFill>
                </a:rPr>
                <a:t> 기록갱신 </a:t>
              </a:r>
              <a:r>
                <a:rPr lang="en-US" altLang="ko-KR" sz="852" dirty="0">
                  <a:solidFill>
                    <a:schemeClr val="bg2">
                      <a:lumMod val="50000"/>
                    </a:schemeClr>
                  </a:solidFill>
                </a:rPr>
                <a:t>:</a:t>
              </a:r>
              <a:r>
                <a:rPr lang="ko-KR" altLang="en-US" sz="852" dirty="0">
                  <a:solidFill>
                    <a:schemeClr val="bg2">
                      <a:lumMod val="50000"/>
                    </a:schemeClr>
                  </a:solidFill>
                </a:rPr>
                <a:t> 본 구조물은 </a:t>
              </a:r>
              <a:r>
                <a:rPr lang="en-US" altLang="ko-KR" sz="852" dirty="0" err="1">
                  <a:solidFill>
                    <a:schemeClr val="bg2">
                      <a:lumMod val="50000"/>
                    </a:schemeClr>
                  </a:solidFill>
                </a:rPr>
                <a:t>OOOm</a:t>
              </a:r>
              <a:r>
                <a:rPr lang="en-US" altLang="ko-KR" sz="852" dirty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  <a:r>
                <a:rPr lang="ko-KR" altLang="en-US" sz="852" dirty="0">
                  <a:solidFill>
                    <a:schemeClr val="bg2">
                      <a:lumMod val="50000"/>
                    </a:schemeClr>
                  </a:solidFill>
                </a:rPr>
                <a:t>의 국내 최고 기록</a:t>
              </a:r>
              <a:endParaRPr lang="en-US" altLang="ko-KR" sz="852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l" latinLnBrk="1"/>
              <a:r>
                <a:rPr lang="en-US" altLang="ko-KR" sz="852" dirty="0">
                  <a:solidFill>
                    <a:schemeClr val="bg2">
                      <a:lumMod val="50000"/>
                    </a:schemeClr>
                  </a:solidFill>
                </a:rPr>
                <a:t>(5)</a:t>
              </a:r>
              <a:r>
                <a:rPr lang="ko-KR" altLang="en-US" sz="852" dirty="0">
                  <a:solidFill>
                    <a:schemeClr val="bg2">
                      <a:lumMod val="50000"/>
                    </a:schemeClr>
                  </a:solidFill>
                </a:rPr>
                <a:t> 관리개선 </a:t>
              </a:r>
              <a:r>
                <a:rPr lang="en-US" altLang="ko-KR" sz="852" dirty="0">
                  <a:solidFill>
                    <a:schemeClr val="bg2">
                      <a:lumMod val="50000"/>
                    </a:schemeClr>
                  </a:solidFill>
                </a:rPr>
                <a:t>:</a:t>
              </a:r>
              <a:r>
                <a:rPr lang="ko-KR" altLang="en-US" sz="852" dirty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  <a:r>
                <a:rPr lang="en-US" altLang="ko-KR" sz="852" dirty="0">
                  <a:solidFill>
                    <a:schemeClr val="bg2">
                      <a:lumMod val="50000"/>
                    </a:schemeClr>
                  </a:solidFill>
                </a:rPr>
                <a:t>OOO </a:t>
              </a:r>
              <a:r>
                <a:rPr lang="ko-KR" altLang="en-US" sz="852" dirty="0">
                  <a:solidFill>
                    <a:schemeClr val="bg2">
                      <a:lumMod val="50000"/>
                    </a:schemeClr>
                  </a:solidFill>
                </a:rPr>
                <a:t>공법 도입으로 공기 </a:t>
              </a:r>
              <a:r>
                <a:rPr lang="en-US" altLang="ko-KR" sz="852" dirty="0">
                  <a:solidFill>
                    <a:schemeClr val="bg2">
                      <a:lumMod val="50000"/>
                    </a:schemeClr>
                  </a:solidFill>
                </a:rPr>
                <a:t>OO</a:t>
              </a:r>
              <a:r>
                <a:rPr lang="ko-KR" altLang="en-US" sz="852" dirty="0">
                  <a:solidFill>
                    <a:schemeClr val="bg2">
                      <a:lumMod val="50000"/>
                    </a:schemeClr>
                  </a:solidFill>
                </a:rPr>
                <a:t>일 단축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465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64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76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16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116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96</TotalTime>
  <Words>200</Words>
  <Application>Microsoft Office PowerPoint</Application>
  <PresentationFormat>화면 슬라이드 쇼(4:3)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함초롬바탕</vt:lpstr>
      <vt:lpstr>휴먼둥근헤드라인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! KIBSE</dc:creator>
  <cp:lastModifiedBy>! KIBSE</cp:lastModifiedBy>
  <cp:revision>5</cp:revision>
  <dcterms:created xsi:type="dcterms:W3CDTF">2023-06-27T00:15:42Z</dcterms:created>
  <dcterms:modified xsi:type="dcterms:W3CDTF">2023-06-27T05:19:53Z</dcterms:modified>
</cp:coreProperties>
</file>