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14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5E3E"/>
    <a:srgbClr val="3E692B"/>
    <a:srgbClr val="006BA6"/>
    <a:srgbClr val="CD5B39"/>
    <a:srgbClr val="546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0779C-2C9A-4378-BCFA-AB5E291FBB97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AF481-378B-451D-AD9C-004847D8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AF481-378B-451D-AD9C-004847D88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4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AF481-378B-451D-AD9C-004847D88C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2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1A7F6772-A8E3-4418-9FCE-BA1A9CF101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191995" cy="1655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320" y="1852137"/>
            <a:ext cx="10119360" cy="1978343"/>
          </a:xfrm>
        </p:spPr>
        <p:txBody>
          <a:bodyPr anchor="b"/>
          <a:lstStyle>
            <a:lvl1pPr algn="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6320" y="4064472"/>
            <a:ext cx="10119360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solidFill>
                  <a:srgbClr val="546219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8ECEEF-74C8-45FD-B3F0-5E3DBD6EBA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" y="2508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D6D90E-3027-44CA-92EB-B43B322EC0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" y="2725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80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1C5C7DF-5FBC-48B6-A07C-B36CFF93FC46}"/>
              </a:ext>
            </a:extLst>
          </p:cNvPr>
          <p:cNvSpPr txBox="1"/>
          <p:nvPr userDrawn="1"/>
        </p:nvSpPr>
        <p:spPr>
          <a:xfrm>
            <a:off x="329938" y="694577"/>
            <a:ext cx="1281945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aseline="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3</a:t>
            </a:r>
            <a:r>
              <a:rPr lang="en-US" altLang="zh-CN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rd</a:t>
            </a:r>
            <a:r>
              <a:rPr lang="en-US" altLang="zh-CN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 IABSE Young Engineers </a:t>
            </a:r>
            <a:r>
              <a:rPr lang="en-US" altLang="zh-CN" sz="2800" kern="12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rPr>
              <a:t>Colloquium in East Asia</a:t>
            </a:r>
          </a:p>
          <a:p>
            <a:r>
              <a:rPr lang="en-US" altLang="zh-CN" sz="1800" kern="12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rPr>
              <a:t>Seoul, January, 2024</a:t>
            </a:r>
            <a:endParaRPr lang="zh-CN" altLang="en-US" sz="1800" kern="1200" dirty="0">
              <a:solidFill>
                <a:schemeClr val="accent6">
                  <a:lumMod val="20000"/>
                  <a:lumOff val="80000"/>
                </a:schemeClr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B01EDFFA-E434-46E0-918F-A4B21E2F6AA6}"/>
              </a:ext>
            </a:extLst>
          </p:cNvPr>
          <p:cNvSpPr txBox="1"/>
          <p:nvPr userDrawn="1"/>
        </p:nvSpPr>
        <p:spPr>
          <a:xfrm>
            <a:off x="768936" y="6373091"/>
            <a:ext cx="65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kern="120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rPr>
              <a:t>Organizers:  IABSE National Groups of Korea, China, Japan and Hong Kong</a:t>
            </a:r>
          </a:p>
        </p:txBody>
      </p:sp>
    </p:spTree>
    <p:extLst>
      <p:ext uri="{BB962C8B-B14F-4D97-AF65-F5344CB8AC3E}">
        <p14:creationId xmlns:p14="http://schemas.microsoft.com/office/powerpoint/2010/main" val="246653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346058" indent="-346058">
              <a:defRPr sz="3600"/>
            </a:lvl1pPr>
            <a:lvl2pPr marL="803235" indent="-346058">
              <a:defRPr sz="3200"/>
            </a:lvl2pPr>
            <a:lvl3pPr marL="1260411" indent="-346058">
              <a:defRPr sz="2800"/>
            </a:lvl3pPr>
            <a:lvl4pPr marL="1655680" indent="-284149">
              <a:defRPr sz="2400"/>
            </a:lvl4pPr>
            <a:lvl5pPr marL="2112858" indent="-284149"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48" y="6424612"/>
            <a:ext cx="545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B687-7812-4578-8ED2-B9B8CDF9A74E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8E61A5-B56E-4E97-8E1A-7C1345A6099C}"/>
              </a:ext>
            </a:extLst>
          </p:cNvPr>
          <p:cNvSpPr txBox="1"/>
          <p:nvPr userDrawn="1"/>
        </p:nvSpPr>
        <p:spPr>
          <a:xfrm>
            <a:off x="3255188" y="6397624"/>
            <a:ext cx="7640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r>
              <a:rPr lang="en-US" altLang="zh-CN" sz="1400" baseline="30000" dirty="0">
                <a:solidFill>
                  <a:schemeClr val="tx1"/>
                </a:solidFill>
                <a:latin typeface="Arial Black" panose="020B0A04020102020204" pitchFamily="34" charset="0"/>
              </a:rPr>
              <a:t>rd</a:t>
            </a:r>
            <a:r>
              <a:rPr lang="en-US" altLang="zh-CN" sz="1400" dirty="0">
                <a:solidFill>
                  <a:schemeClr val="tx1"/>
                </a:solidFill>
                <a:latin typeface="Arial Black" panose="020B0A04020102020204" pitchFamily="34" charset="0"/>
              </a:rPr>
              <a:t> IABSE Young Engineers </a:t>
            </a:r>
            <a:r>
              <a:rPr lang="en-US" altLang="zh-CN" sz="1400" kern="120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rPr>
              <a:t>Colloquium in East Asia</a:t>
            </a:r>
          </a:p>
        </p:txBody>
      </p:sp>
    </p:spTree>
    <p:extLst>
      <p:ext uri="{BB962C8B-B14F-4D97-AF65-F5344CB8AC3E}">
        <p14:creationId xmlns:p14="http://schemas.microsoft.com/office/powerpoint/2010/main" val="253507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188720"/>
            <a:ext cx="5013960" cy="4830418"/>
          </a:xfrm>
        </p:spPr>
        <p:txBody>
          <a:bodyPr>
            <a:normAutofit/>
          </a:bodyPr>
          <a:lstStyle>
            <a:lvl1pPr marL="346058" indent="-346058">
              <a:defRPr sz="3600"/>
            </a:lvl1pPr>
            <a:lvl2pPr marL="803235" indent="-346058">
              <a:defRPr sz="3200"/>
            </a:lvl2pPr>
            <a:lvl3pPr marL="1260411" indent="-346058">
              <a:defRPr sz="2800"/>
            </a:lvl3pPr>
            <a:lvl4pPr marL="1655680" indent="-284149">
              <a:defRPr sz="2400"/>
            </a:lvl4pPr>
            <a:lvl5pPr marL="2112858" indent="-284149"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91072" y="1188720"/>
            <a:ext cx="5062728" cy="4830418"/>
          </a:xfrm>
        </p:spPr>
        <p:txBody>
          <a:bodyPr>
            <a:normAutofit/>
          </a:bodyPr>
          <a:lstStyle>
            <a:lvl1pPr marL="346058" indent="-346058">
              <a:defRPr sz="3600"/>
            </a:lvl1pPr>
            <a:lvl2pPr marL="803235" indent="-346058">
              <a:defRPr sz="3200"/>
            </a:lvl2pPr>
            <a:lvl3pPr marL="1260411" indent="-346058">
              <a:defRPr sz="2800"/>
            </a:lvl3pPr>
            <a:lvl4pPr marL="1655680" indent="-284149">
              <a:defRPr sz="2400"/>
            </a:lvl4pPr>
            <a:lvl5pPr marL="2112858" indent="-284149"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48" y="6424612"/>
            <a:ext cx="545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B687-7812-4578-8ED2-B9B8CDF9A74E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8E61A5-B56E-4E97-8E1A-7C1345A6099C}"/>
              </a:ext>
            </a:extLst>
          </p:cNvPr>
          <p:cNvSpPr txBox="1"/>
          <p:nvPr userDrawn="1"/>
        </p:nvSpPr>
        <p:spPr>
          <a:xfrm>
            <a:off x="3255188" y="6397624"/>
            <a:ext cx="7640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r>
              <a:rPr lang="en-US" altLang="zh-CN" sz="1400" baseline="30000" dirty="0">
                <a:solidFill>
                  <a:schemeClr val="tx1"/>
                </a:solidFill>
                <a:latin typeface="Arial Black" panose="020B0A04020102020204" pitchFamily="34" charset="0"/>
              </a:rPr>
              <a:t>rd</a:t>
            </a:r>
            <a:r>
              <a:rPr lang="en-US" altLang="zh-CN" sz="1400" dirty="0">
                <a:solidFill>
                  <a:schemeClr val="tx1"/>
                </a:solidFill>
                <a:latin typeface="Arial Black" panose="020B0A04020102020204" pitchFamily="34" charset="0"/>
              </a:rPr>
              <a:t> IABSE Young Engineers </a:t>
            </a:r>
            <a:r>
              <a:rPr lang="en-US" altLang="zh-CN" sz="1400" kern="120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rPr>
              <a:t>Colloquium in East Asia</a:t>
            </a:r>
          </a:p>
        </p:txBody>
      </p:sp>
    </p:spTree>
    <p:extLst>
      <p:ext uri="{BB962C8B-B14F-4D97-AF65-F5344CB8AC3E}">
        <p14:creationId xmlns:p14="http://schemas.microsoft.com/office/powerpoint/2010/main" val="3355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188720"/>
            <a:ext cx="5013960" cy="4830418"/>
          </a:xfrm>
        </p:spPr>
        <p:txBody>
          <a:bodyPr>
            <a:normAutofit/>
          </a:bodyPr>
          <a:lstStyle>
            <a:lvl1pPr marL="346058" indent="-346058">
              <a:defRPr sz="3600"/>
            </a:lvl1pPr>
            <a:lvl2pPr marL="803235" indent="-346058">
              <a:defRPr sz="3200"/>
            </a:lvl2pPr>
            <a:lvl3pPr marL="1260411" indent="-346058">
              <a:defRPr sz="2800"/>
            </a:lvl3pPr>
            <a:lvl4pPr marL="1655680" indent="-284149">
              <a:defRPr sz="2400"/>
            </a:lvl4pPr>
            <a:lvl5pPr marL="2112858" indent="-284149"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0" hasCustomPrompt="1"/>
          </p:nvPr>
        </p:nvSpPr>
        <p:spPr>
          <a:xfrm>
            <a:off x="6291073" y="1189038"/>
            <a:ext cx="5062728" cy="48307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/>
              <a:t>Edit Image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48" y="6424612"/>
            <a:ext cx="545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B687-7812-4578-8ED2-B9B8CDF9A74E}" type="slidenum">
              <a:rPr lang="fr-FR" smtClean="0"/>
              <a:t>‹#›</a:t>
            </a:fld>
            <a:endParaRPr lang="fr-F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06578C-F883-25FD-E221-E219EC1C91F0}"/>
              </a:ext>
            </a:extLst>
          </p:cNvPr>
          <p:cNvSpPr txBox="1"/>
          <p:nvPr userDrawn="1"/>
        </p:nvSpPr>
        <p:spPr>
          <a:xfrm>
            <a:off x="3255188" y="6397624"/>
            <a:ext cx="7640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r>
              <a:rPr lang="en-US" altLang="zh-CN" sz="1400" baseline="30000" dirty="0">
                <a:solidFill>
                  <a:schemeClr val="tx1"/>
                </a:solidFill>
                <a:latin typeface="Arial Black" panose="020B0A04020102020204" pitchFamily="34" charset="0"/>
              </a:rPr>
              <a:t>rd</a:t>
            </a:r>
            <a:r>
              <a:rPr lang="en-US" altLang="zh-CN" sz="1400" dirty="0">
                <a:solidFill>
                  <a:schemeClr val="tx1"/>
                </a:solidFill>
                <a:latin typeface="Arial Black" panose="020B0A04020102020204" pitchFamily="34" charset="0"/>
              </a:rPr>
              <a:t> IABSE Young Engineers </a:t>
            </a:r>
            <a:r>
              <a:rPr lang="en-US" altLang="zh-CN" sz="1400" kern="120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rPr>
              <a:t>Colloquium in East Asia</a:t>
            </a:r>
          </a:p>
        </p:txBody>
      </p:sp>
    </p:spTree>
    <p:extLst>
      <p:ext uri="{BB962C8B-B14F-4D97-AF65-F5344CB8AC3E}">
        <p14:creationId xmlns:p14="http://schemas.microsoft.com/office/powerpoint/2010/main" val="183036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188720"/>
            <a:ext cx="5013960" cy="4830418"/>
          </a:xfrm>
        </p:spPr>
        <p:txBody>
          <a:bodyPr>
            <a:normAutofit/>
          </a:bodyPr>
          <a:lstStyle>
            <a:lvl1pPr marL="346058" indent="-346058">
              <a:defRPr sz="3600"/>
            </a:lvl1pPr>
            <a:lvl2pPr marL="803235" indent="-346058">
              <a:defRPr sz="3200"/>
            </a:lvl2pPr>
            <a:lvl3pPr marL="1260411" indent="-346058">
              <a:defRPr sz="2800"/>
            </a:lvl3pPr>
            <a:lvl4pPr marL="1655680" indent="-284149">
              <a:defRPr sz="2400"/>
            </a:lvl4pPr>
            <a:lvl5pPr marL="2112858" indent="-284149"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10" hasCustomPrompt="1"/>
          </p:nvPr>
        </p:nvSpPr>
        <p:spPr>
          <a:xfrm>
            <a:off x="6278885" y="1189038"/>
            <a:ext cx="5074921" cy="48307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/>
              <a:t>Edit Graph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48" y="6424612"/>
            <a:ext cx="545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B687-7812-4578-8ED2-B9B8CDF9A74E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8E61A5-B56E-4E97-8E1A-7C1345A6099C}"/>
              </a:ext>
            </a:extLst>
          </p:cNvPr>
          <p:cNvSpPr txBox="1"/>
          <p:nvPr userDrawn="1"/>
        </p:nvSpPr>
        <p:spPr>
          <a:xfrm>
            <a:off x="3255188" y="6397624"/>
            <a:ext cx="7640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r>
              <a:rPr lang="en-US" altLang="zh-CN" sz="1400" baseline="30000" dirty="0">
                <a:solidFill>
                  <a:schemeClr val="tx1"/>
                </a:solidFill>
                <a:latin typeface="Arial Black" panose="020B0A04020102020204" pitchFamily="34" charset="0"/>
              </a:rPr>
              <a:t>rd</a:t>
            </a:r>
            <a:r>
              <a:rPr lang="en-US" altLang="zh-CN" sz="1400" dirty="0">
                <a:solidFill>
                  <a:schemeClr val="tx1"/>
                </a:solidFill>
                <a:latin typeface="Arial Black" panose="020B0A04020102020204" pitchFamily="34" charset="0"/>
              </a:rPr>
              <a:t> IABSE Young Engineers </a:t>
            </a:r>
            <a:r>
              <a:rPr lang="en-US" altLang="zh-CN" sz="1400" kern="120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rPr>
              <a:t>Colloquium in East Asia</a:t>
            </a:r>
          </a:p>
        </p:txBody>
      </p:sp>
    </p:spTree>
    <p:extLst>
      <p:ext uri="{BB962C8B-B14F-4D97-AF65-F5344CB8AC3E}">
        <p14:creationId xmlns:p14="http://schemas.microsoft.com/office/powerpoint/2010/main" val="140438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188720"/>
            <a:ext cx="5013960" cy="4830418"/>
          </a:xfrm>
        </p:spPr>
        <p:txBody>
          <a:bodyPr>
            <a:normAutofit/>
          </a:bodyPr>
          <a:lstStyle>
            <a:lvl1pPr marL="346058" indent="-346058">
              <a:defRPr sz="3600"/>
            </a:lvl1pPr>
            <a:lvl2pPr marL="803235" indent="-346058">
              <a:defRPr sz="3200"/>
            </a:lvl2pPr>
            <a:lvl3pPr marL="1260411" indent="-346058">
              <a:defRPr sz="2800"/>
            </a:lvl3pPr>
            <a:lvl4pPr marL="1655680" indent="-284149">
              <a:defRPr sz="2400"/>
            </a:lvl4pPr>
            <a:lvl5pPr marL="2112858" indent="-284149"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Espace réservé du tableau 4"/>
          <p:cNvSpPr>
            <a:spLocks noGrp="1"/>
          </p:cNvSpPr>
          <p:nvPr>
            <p:ph type="tbl" sz="quarter" idx="10" hasCustomPrompt="1"/>
          </p:nvPr>
        </p:nvSpPr>
        <p:spPr>
          <a:xfrm>
            <a:off x="6291073" y="1189038"/>
            <a:ext cx="5062728" cy="48307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/>
              <a:t>Edit Table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48" y="6424612"/>
            <a:ext cx="545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B687-7812-4578-8ED2-B9B8CDF9A74E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8E61A5-B56E-4E97-8E1A-7C1345A6099C}"/>
              </a:ext>
            </a:extLst>
          </p:cNvPr>
          <p:cNvSpPr txBox="1"/>
          <p:nvPr userDrawn="1"/>
        </p:nvSpPr>
        <p:spPr>
          <a:xfrm>
            <a:off x="3255188" y="6397624"/>
            <a:ext cx="7640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r>
              <a:rPr lang="en-US" altLang="zh-CN" sz="1400" baseline="30000" dirty="0">
                <a:solidFill>
                  <a:schemeClr val="tx1"/>
                </a:solidFill>
                <a:latin typeface="Arial Black" panose="020B0A04020102020204" pitchFamily="34" charset="0"/>
              </a:rPr>
              <a:t>rd</a:t>
            </a:r>
            <a:r>
              <a:rPr lang="en-US" altLang="zh-CN" sz="1400" dirty="0">
                <a:solidFill>
                  <a:schemeClr val="tx1"/>
                </a:solidFill>
                <a:latin typeface="Arial Black" panose="020B0A04020102020204" pitchFamily="34" charset="0"/>
              </a:rPr>
              <a:t> IABSE Young Engineers </a:t>
            </a:r>
            <a:r>
              <a:rPr lang="en-US" altLang="zh-CN" sz="1400" kern="120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rPr>
              <a:t>Colloquium in East Asia</a:t>
            </a:r>
          </a:p>
        </p:txBody>
      </p:sp>
    </p:spTree>
    <p:extLst>
      <p:ext uri="{BB962C8B-B14F-4D97-AF65-F5344CB8AC3E}">
        <p14:creationId xmlns:p14="http://schemas.microsoft.com/office/powerpoint/2010/main" val="71806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188720"/>
            <a:ext cx="5013960" cy="4830418"/>
          </a:xfrm>
        </p:spPr>
        <p:txBody>
          <a:bodyPr>
            <a:normAutofit/>
          </a:bodyPr>
          <a:lstStyle>
            <a:lvl1pPr marL="346058" indent="-346058">
              <a:defRPr sz="3600"/>
            </a:lvl1pPr>
            <a:lvl2pPr marL="803235" indent="-346058">
              <a:defRPr sz="3200"/>
            </a:lvl2pPr>
            <a:lvl3pPr marL="1260411" indent="-346058">
              <a:defRPr sz="2800"/>
            </a:lvl3pPr>
            <a:lvl4pPr marL="1655680" indent="-284149">
              <a:defRPr sz="2400"/>
            </a:lvl4pPr>
            <a:lvl5pPr marL="2112858" indent="-284149"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Espace réservé de l'élément multimédia 6"/>
          <p:cNvSpPr>
            <a:spLocks noGrp="1"/>
          </p:cNvSpPr>
          <p:nvPr>
            <p:ph type="media" sz="quarter" idx="10" hasCustomPrompt="1"/>
          </p:nvPr>
        </p:nvSpPr>
        <p:spPr>
          <a:xfrm>
            <a:off x="6291072" y="1189038"/>
            <a:ext cx="5062728" cy="48307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dirty="0"/>
              <a:t>Edit Media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48" y="6424612"/>
            <a:ext cx="545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B687-7812-4578-8ED2-B9B8CDF9A74E}" type="slidenum">
              <a:rPr lang="fr-FR" smtClean="0"/>
              <a:t>‹#›</a:t>
            </a:fld>
            <a:endParaRPr lang="fr-F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EB8C04-E473-0E09-5452-ADB8E1A2EA74}"/>
              </a:ext>
            </a:extLst>
          </p:cNvPr>
          <p:cNvSpPr txBox="1"/>
          <p:nvPr userDrawn="1"/>
        </p:nvSpPr>
        <p:spPr>
          <a:xfrm>
            <a:off x="3255188" y="6397624"/>
            <a:ext cx="7640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r>
              <a:rPr lang="en-US" altLang="zh-CN" sz="1400" baseline="30000" dirty="0">
                <a:solidFill>
                  <a:schemeClr val="tx1"/>
                </a:solidFill>
                <a:latin typeface="Arial Black" panose="020B0A04020102020204" pitchFamily="34" charset="0"/>
              </a:rPr>
              <a:t>rd</a:t>
            </a:r>
            <a:r>
              <a:rPr lang="en-US" altLang="zh-CN" sz="1400" dirty="0">
                <a:solidFill>
                  <a:schemeClr val="tx1"/>
                </a:solidFill>
                <a:latin typeface="Arial Black" panose="020B0A04020102020204" pitchFamily="34" charset="0"/>
              </a:rPr>
              <a:t> IABSE Young Engineers </a:t>
            </a:r>
            <a:r>
              <a:rPr lang="en-US" altLang="zh-CN" sz="1400" kern="120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rPr>
              <a:t>Colloquium in East Asia</a:t>
            </a:r>
          </a:p>
        </p:txBody>
      </p:sp>
    </p:spTree>
    <p:extLst>
      <p:ext uri="{BB962C8B-B14F-4D97-AF65-F5344CB8AC3E}">
        <p14:creationId xmlns:p14="http://schemas.microsoft.com/office/powerpoint/2010/main" val="334314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6165181"/>
            <a:ext cx="12192001" cy="692819"/>
          </a:xfrm>
          <a:prstGeom prst="rect">
            <a:avLst/>
          </a:prstGeom>
          <a:solidFill>
            <a:srgbClr val="006BA6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33"/>
            <a:ext cx="10515600" cy="663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88720"/>
            <a:ext cx="10515600" cy="4830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4256BFF-A3B3-41EB-899E-CABD33A76FB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591999" y="6259590"/>
            <a:ext cx="2398667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3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</p:sldLayoutIdLst>
  <p:hf sldNum="0"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b="1" kern="1200" cap="all" baseline="0">
          <a:solidFill>
            <a:srgbClr val="006BA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11" y="1722267"/>
            <a:ext cx="11975977" cy="3160566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4400" dirty="0"/>
              <a:t>Title</a:t>
            </a:r>
            <a:endParaRPr lang="en-US" sz="44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4628" y="4950103"/>
            <a:ext cx="10119360" cy="1139979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Name (Presenter)</a:t>
            </a:r>
          </a:p>
          <a:p>
            <a:r>
              <a:rPr lang="en-US" altLang="zh-CN" dirty="0"/>
              <a:t>Co-Authors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7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Table of Contents</a:t>
            </a:r>
          </a:p>
        </p:txBody>
      </p:sp>
      <p:sp>
        <p:nvSpPr>
          <p:cNvPr id="23" name="Espace réservé du contenu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69597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59D461-CD52-4FE2-931A-D7BE4E3FF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E8426A-896E-4E61-89E4-BBCD3053D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05011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8294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1569</TotalTime>
  <Words>12</Words>
  <Application>Microsoft Office PowerPoint</Application>
  <PresentationFormat>와이드스크린</PresentationFormat>
  <Paragraphs>7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Office Theme</vt:lpstr>
      <vt:lpstr>Title</vt:lpstr>
      <vt:lpstr>Table of Contents</vt:lpstr>
      <vt:lpstr>Introduction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 Habel</dc:creator>
  <cp:lastModifiedBy>LeeSH</cp:lastModifiedBy>
  <cp:revision>52</cp:revision>
  <dcterms:created xsi:type="dcterms:W3CDTF">2017-04-20T03:29:42Z</dcterms:created>
  <dcterms:modified xsi:type="dcterms:W3CDTF">2023-10-12T06:07:19Z</dcterms:modified>
</cp:coreProperties>
</file>