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9" r:id="rId2"/>
    <p:sldId id="262" r:id="rId3"/>
    <p:sldId id="264" r:id="rId4"/>
    <p:sldId id="265" r:id="rId5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99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97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B234B-2675-4B5A-BDA0-5BACBBC933EE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158DC-C823-4016-B612-F166A5405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60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9525" y="19050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300" kern="120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2022 </a:t>
            </a:r>
            <a:r>
              <a:rPr lang="en-US" altLang="ko-KR" sz="15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KIBSE</a:t>
            </a:r>
            <a:r>
              <a:rPr lang="en-US" altLang="ko-KR" sz="1500" b="1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ko-KR" altLang="en-US" sz="1500" b="1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우수구조물상 응모작</a:t>
            </a:r>
            <a:endParaRPr lang="ko-KR" altLang="en-US" sz="15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5153025" y="19050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300" kern="120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/>
              <a:t>KIBSE’s Outstanding Structure Awards ; KIBSE </a:t>
            </a:r>
            <a:r>
              <a:rPr lang="en-US" altLang="ko-KR" sz="1200" dirty="0" err="1" smtClean="0"/>
              <a:t>OStrA</a:t>
            </a:r>
            <a:endParaRPr lang="ko-KR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4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9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7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3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269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투명도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김우종</dc:creator>
  <cp:lastModifiedBy>user</cp:lastModifiedBy>
  <cp:revision>38</cp:revision>
  <cp:lastPrinted>2016-10-19T01:25:06Z</cp:lastPrinted>
  <dcterms:created xsi:type="dcterms:W3CDTF">2015-10-20T09:07:25Z</dcterms:created>
  <dcterms:modified xsi:type="dcterms:W3CDTF">2022-07-26T02:10:15Z</dcterms:modified>
</cp:coreProperties>
</file>