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56" r:id="rId2"/>
  </p:sldIdLst>
  <p:sldSz cx="30279975" cy="42808525"/>
  <p:notesSz cx="6858000" cy="9144000"/>
  <p:defaultTextStyle>
    <a:defPPr>
      <a:defRPr lang="ko-KR"/>
    </a:defPPr>
    <a:lvl1pPr marL="0" algn="l" defTabSz="2367101" rtl="0" eaLnBrk="1" latinLnBrk="1" hangingPunct="1">
      <a:defRPr sz="4600" kern="1200">
        <a:solidFill>
          <a:schemeClr val="tx1"/>
        </a:solidFill>
        <a:latin typeface="+mn-lt"/>
        <a:ea typeface="+mn-ea"/>
        <a:cs typeface="+mn-cs"/>
      </a:defRPr>
    </a:lvl1pPr>
    <a:lvl2pPr marL="1183549" algn="l" defTabSz="2367101" rtl="0" eaLnBrk="1" latinLnBrk="1" hangingPunct="1">
      <a:defRPr sz="4600" kern="1200">
        <a:solidFill>
          <a:schemeClr val="tx1"/>
        </a:solidFill>
        <a:latin typeface="+mn-lt"/>
        <a:ea typeface="+mn-ea"/>
        <a:cs typeface="+mn-cs"/>
      </a:defRPr>
    </a:lvl2pPr>
    <a:lvl3pPr marL="2367101" algn="l" defTabSz="2367101" rtl="0" eaLnBrk="1" latinLnBrk="1" hangingPunct="1">
      <a:defRPr sz="4600" kern="1200">
        <a:solidFill>
          <a:schemeClr val="tx1"/>
        </a:solidFill>
        <a:latin typeface="+mn-lt"/>
        <a:ea typeface="+mn-ea"/>
        <a:cs typeface="+mn-cs"/>
      </a:defRPr>
    </a:lvl3pPr>
    <a:lvl4pPr marL="3550651" algn="l" defTabSz="2367101" rtl="0" eaLnBrk="1" latinLnBrk="1" hangingPunct="1">
      <a:defRPr sz="4600" kern="1200">
        <a:solidFill>
          <a:schemeClr val="tx1"/>
        </a:solidFill>
        <a:latin typeface="+mn-lt"/>
        <a:ea typeface="+mn-ea"/>
        <a:cs typeface="+mn-cs"/>
      </a:defRPr>
    </a:lvl4pPr>
    <a:lvl5pPr marL="4734203" algn="l" defTabSz="2367101" rtl="0" eaLnBrk="1" latinLnBrk="1" hangingPunct="1">
      <a:defRPr sz="4600" kern="1200">
        <a:solidFill>
          <a:schemeClr val="tx1"/>
        </a:solidFill>
        <a:latin typeface="+mn-lt"/>
        <a:ea typeface="+mn-ea"/>
        <a:cs typeface="+mn-cs"/>
      </a:defRPr>
    </a:lvl5pPr>
    <a:lvl6pPr marL="5917754" algn="l" defTabSz="2367101" rtl="0" eaLnBrk="1" latinLnBrk="1" hangingPunct="1">
      <a:defRPr sz="4600" kern="1200">
        <a:solidFill>
          <a:schemeClr val="tx1"/>
        </a:solidFill>
        <a:latin typeface="+mn-lt"/>
        <a:ea typeface="+mn-ea"/>
        <a:cs typeface="+mn-cs"/>
      </a:defRPr>
    </a:lvl6pPr>
    <a:lvl7pPr marL="7101304" algn="l" defTabSz="2367101" rtl="0" eaLnBrk="1" latinLnBrk="1" hangingPunct="1">
      <a:defRPr sz="4600" kern="1200">
        <a:solidFill>
          <a:schemeClr val="tx1"/>
        </a:solidFill>
        <a:latin typeface="+mn-lt"/>
        <a:ea typeface="+mn-ea"/>
        <a:cs typeface="+mn-cs"/>
      </a:defRPr>
    </a:lvl7pPr>
    <a:lvl8pPr marL="8284856" algn="l" defTabSz="2367101" rtl="0" eaLnBrk="1" latinLnBrk="1" hangingPunct="1">
      <a:defRPr sz="4600" kern="1200">
        <a:solidFill>
          <a:schemeClr val="tx1"/>
        </a:solidFill>
        <a:latin typeface="+mn-lt"/>
        <a:ea typeface="+mn-ea"/>
        <a:cs typeface="+mn-cs"/>
      </a:defRPr>
    </a:lvl8pPr>
    <a:lvl9pPr marL="9468405" algn="l" defTabSz="2367101" rtl="0" eaLnBrk="1" latinLnBrk="1" hangingPunct="1">
      <a:defRPr sz="4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DA37D80-6434-44D0-A028-1B22A696006F}" styleName="밝은 스타일 3 - 강조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>
        <p:scale>
          <a:sx n="25" d="100"/>
          <a:sy n="25" d="100"/>
        </p:scale>
        <p:origin x="-2448" y="1692"/>
      </p:cViewPr>
      <p:guideLst>
        <p:guide orient="horz" pos="13485"/>
        <p:guide pos="95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B04DA9-28E0-4285-8A19-1F7CF2D93CD5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D425A-2E3E-4ED3-8166-4414BF4AB93A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819481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561803-975A-4EE0-A870-85E699C91D39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217738" y="685800"/>
            <a:ext cx="2422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 dirty="0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42CD49-EBB2-4DEC-8094-048AD069CF7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919957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67101" rtl="0" eaLnBrk="1" latinLnBrk="1" hangingPunct="1">
      <a:defRPr sz="3200" kern="1200">
        <a:solidFill>
          <a:schemeClr val="tx1"/>
        </a:solidFill>
        <a:latin typeface="+mn-lt"/>
        <a:ea typeface="+mn-ea"/>
        <a:cs typeface="+mn-cs"/>
      </a:defRPr>
    </a:lvl1pPr>
    <a:lvl2pPr marL="1183549" algn="l" defTabSz="2367101" rtl="0" eaLnBrk="1" latinLnBrk="1" hangingPunct="1">
      <a:defRPr sz="3200" kern="1200">
        <a:solidFill>
          <a:schemeClr val="tx1"/>
        </a:solidFill>
        <a:latin typeface="+mn-lt"/>
        <a:ea typeface="+mn-ea"/>
        <a:cs typeface="+mn-cs"/>
      </a:defRPr>
    </a:lvl2pPr>
    <a:lvl3pPr marL="2367101" algn="l" defTabSz="2367101" rtl="0" eaLnBrk="1" latinLnBrk="1" hangingPunct="1">
      <a:defRPr sz="3200" kern="1200">
        <a:solidFill>
          <a:schemeClr val="tx1"/>
        </a:solidFill>
        <a:latin typeface="+mn-lt"/>
        <a:ea typeface="+mn-ea"/>
        <a:cs typeface="+mn-cs"/>
      </a:defRPr>
    </a:lvl3pPr>
    <a:lvl4pPr marL="3550651" algn="l" defTabSz="2367101" rtl="0" eaLnBrk="1" latinLnBrk="1" hangingPunct="1">
      <a:defRPr sz="3200" kern="1200">
        <a:solidFill>
          <a:schemeClr val="tx1"/>
        </a:solidFill>
        <a:latin typeface="+mn-lt"/>
        <a:ea typeface="+mn-ea"/>
        <a:cs typeface="+mn-cs"/>
      </a:defRPr>
    </a:lvl4pPr>
    <a:lvl5pPr marL="4734203" algn="l" defTabSz="2367101" rtl="0" eaLnBrk="1" latinLnBrk="1" hangingPunct="1">
      <a:defRPr sz="3200" kern="1200">
        <a:solidFill>
          <a:schemeClr val="tx1"/>
        </a:solidFill>
        <a:latin typeface="+mn-lt"/>
        <a:ea typeface="+mn-ea"/>
        <a:cs typeface="+mn-cs"/>
      </a:defRPr>
    </a:lvl5pPr>
    <a:lvl6pPr marL="5917754" algn="l" defTabSz="2367101" rtl="0" eaLnBrk="1" latinLnBrk="1" hangingPunct="1">
      <a:defRPr sz="3200" kern="1200">
        <a:solidFill>
          <a:schemeClr val="tx1"/>
        </a:solidFill>
        <a:latin typeface="+mn-lt"/>
        <a:ea typeface="+mn-ea"/>
        <a:cs typeface="+mn-cs"/>
      </a:defRPr>
    </a:lvl6pPr>
    <a:lvl7pPr marL="7101304" algn="l" defTabSz="2367101" rtl="0" eaLnBrk="1" latinLnBrk="1" hangingPunct="1">
      <a:defRPr sz="3200" kern="1200">
        <a:solidFill>
          <a:schemeClr val="tx1"/>
        </a:solidFill>
        <a:latin typeface="+mn-lt"/>
        <a:ea typeface="+mn-ea"/>
        <a:cs typeface="+mn-cs"/>
      </a:defRPr>
    </a:lvl7pPr>
    <a:lvl8pPr marL="8284856" algn="l" defTabSz="2367101" rtl="0" eaLnBrk="1" latinLnBrk="1" hangingPunct="1">
      <a:defRPr sz="3200" kern="1200">
        <a:solidFill>
          <a:schemeClr val="tx1"/>
        </a:solidFill>
        <a:latin typeface="+mn-lt"/>
        <a:ea typeface="+mn-ea"/>
        <a:cs typeface="+mn-cs"/>
      </a:defRPr>
    </a:lvl8pPr>
    <a:lvl9pPr marL="9468405" algn="l" defTabSz="2367101" rtl="0" eaLnBrk="1" latinLnBrk="1" hangingPunct="1">
      <a:defRPr sz="3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Box 10"/>
          <p:cNvSpPr txBox="1"/>
          <p:nvPr userDrawn="1"/>
        </p:nvSpPr>
        <p:spPr>
          <a:xfrm>
            <a:off x="2480442" y="2889419"/>
            <a:ext cx="10079777" cy="869968"/>
          </a:xfrm>
          <a:prstGeom prst="rect">
            <a:avLst/>
          </a:prstGeom>
          <a:noFill/>
        </p:spPr>
        <p:txBody>
          <a:bodyPr wrap="square" lIns="236712" tIns="118357" rIns="236712" bIns="118357" rtlCol="0">
            <a:spAutoFit/>
          </a:bodyPr>
          <a:lstStyle/>
          <a:p>
            <a:r>
              <a:rPr lang="en-US" altLang="ko-KR" sz="4100" b="1" dirty="0" smtClean="0">
                <a:solidFill>
                  <a:schemeClr val="bg1"/>
                </a:solidFill>
                <a:latin typeface="Calibri" panose="020F0502020204030204" pitchFamily="34" charset="0"/>
                <a:ea typeface="나눔고딕 ExtraBold" panose="020D0904000000000000" pitchFamily="50" charset="-127"/>
                <a:cs typeface="Arial" panose="020B0604020202020204" pitchFamily="34" charset="0"/>
              </a:rPr>
              <a:t>2020 </a:t>
            </a:r>
            <a:r>
              <a:rPr lang="en-US" altLang="ko-KR" sz="4100" b="1" dirty="0">
                <a:solidFill>
                  <a:schemeClr val="bg1"/>
                </a:solidFill>
                <a:latin typeface="Calibri" panose="020F0502020204030204" pitchFamily="34" charset="0"/>
                <a:ea typeface="나눔고딕 ExtraBold" panose="020D0904000000000000" pitchFamily="50" charset="-127"/>
                <a:cs typeface="Arial" panose="020B0604020202020204" pitchFamily="34" charset="0"/>
              </a:rPr>
              <a:t>KIBSE CONFERENCE</a:t>
            </a:r>
            <a:endParaRPr lang="ko-KR" altLang="en-US" sz="4100" b="1" dirty="0">
              <a:solidFill>
                <a:schemeClr val="bg1"/>
              </a:solidFill>
              <a:latin typeface="Calibri" panose="020F0502020204030204" pitchFamily="34" charset="0"/>
              <a:ea typeface="나눔고딕 ExtraBold" panose="020D0904000000000000" pitchFamily="50" charset="-127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88512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085380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21953011" y="1714356"/>
            <a:ext cx="6812997" cy="36525977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1514003" y="1714356"/>
            <a:ext cx="19934316" cy="36525977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9877559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4109133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2391911" y="27508499"/>
            <a:ext cx="25737977" cy="8502247"/>
          </a:xfrm>
        </p:spPr>
        <p:txBody>
          <a:bodyPr anchor="t"/>
          <a:lstStyle>
            <a:lvl1pPr algn="l">
              <a:defRPr sz="102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2391911" y="18144104"/>
            <a:ext cx="25737977" cy="9364366"/>
          </a:xfrm>
        </p:spPr>
        <p:txBody>
          <a:bodyPr anchor="b"/>
          <a:lstStyle>
            <a:lvl1pPr marL="0" indent="0">
              <a:buNone/>
              <a:defRPr sz="5100">
                <a:solidFill>
                  <a:schemeClr val="tx1">
                    <a:tint val="75000"/>
                  </a:schemeClr>
                </a:solidFill>
              </a:defRPr>
            </a:lvl1pPr>
            <a:lvl2pPr marL="1183549" indent="0">
              <a:buNone/>
              <a:defRPr sz="4600">
                <a:solidFill>
                  <a:schemeClr val="tx1">
                    <a:tint val="75000"/>
                  </a:schemeClr>
                </a:solidFill>
              </a:defRPr>
            </a:lvl2pPr>
            <a:lvl3pPr marL="2367101" indent="0">
              <a:buNone/>
              <a:defRPr sz="4100">
                <a:solidFill>
                  <a:schemeClr val="tx1">
                    <a:tint val="75000"/>
                  </a:schemeClr>
                </a:solidFill>
              </a:defRPr>
            </a:lvl3pPr>
            <a:lvl4pPr marL="3550651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4pPr>
            <a:lvl5pPr marL="4734203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5pPr>
            <a:lvl6pPr marL="591775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6pPr>
            <a:lvl7pPr marL="7101304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7pPr>
            <a:lvl8pPr marL="8284856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8pPr>
            <a:lvl9pPr marL="9468405" indent="0">
              <a:buNone/>
              <a:defRPr sz="37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188049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1514009" y="9988674"/>
            <a:ext cx="13373653" cy="28251647"/>
          </a:xfrm>
        </p:spPr>
        <p:txBody>
          <a:bodyPr/>
          <a:lstStyle>
            <a:lvl1pPr>
              <a:defRPr sz="7300"/>
            </a:lvl1pPr>
            <a:lvl2pPr>
              <a:defRPr sz="6300"/>
            </a:lvl2pPr>
            <a:lvl3pPr>
              <a:defRPr sz="51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5392348" y="9988674"/>
            <a:ext cx="13373653" cy="28251647"/>
          </a:xfrm>
        </p:spPr>
        <p:txBody>
          <a:bodyPr/>
          <a:lstStyle>
            <a:lvl1pPr>
              <a:defRPr sz="7300"/>
            </a:lvl1pPr>
            <a:lvl2pPr>
              <a:defRPr sz="6300"/>
            </a:lvl2pPr>
            <a:lvl3pPr>
              <a:defRPr sz="5100"/>
            </a:lvl3pPr>
            <a:lvl4pPr>
              <a:defRPr sz="4600"/>
            </a:lvl4pPr>
            <a:lvl5pPr>
              <a:defRPr sz="4600"/>
            </a:lvl5pPr>
            <a:lvl6pPr>
              <a:defRPr sz="4600"/>
            </a:lvl6pPr>
            <a:lvl7pPr>
              <a:defRPr sz="4600"/>
            </a:lvl7pPr>
            <a:lvl8pPr>
              <a:defRPr sz="4600"/>
            </a:lvl8pPr>
            <a:lvl9pPr>
              <a:defRPr sz="4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042979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14008" y="9582419"/>
            <a:ext cx="13378911" cy="3993478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183549" indent="0">
              <a:buNone/>
              <a:defRPr sz="5100" b="1"/>
            </a:lvl2pPr>
            <a:lvl3pPr marL="2367101" indent="0">
              <a:buNone/>
              <a:defRPr sz="4600" b="1"/>
            </a:lvl3pPr>
            <a:lvl4pPr marL="3550651" indent="0">
              <a:buNone/>
              <a:defRPr sz="4100" b="1"/>
            </a:lvl4pPr>
            <a:lvl5pPr marL="4734203" indent="0">
              <a:buNone/>
              <a:defRPr sz="4100" b="1"/>
            </a:lvl5pPr>
            <a:lvl6pPr marL="5917754" indent="0">
              <a:buNone/>
              <a:defRPr sz="4100" b="1"/>
            </a:lvl6pPr>
            <a:lvl7pPr marL="7101304" indent="0">
              <a:buNone/>
              <a:defRPr sz="4100" b="1"/>
            </a:lvl7pPr>
            <a:lvl8pPr marL="8284856" indent="0">
              <a:buNone/>
              <a:defRPr sz="4100" b="1"/>
            </a:lvl8pPr>
            <a:lvl9pPr marL="9468405" indent="0">
              <a:buNone/>
              <a:defRPr sz="41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1514008" y="13575850"/>
            <a:ext cx="13378911" cy="24664456"/>
          </a:xfrm>
        </p:spPr>
        <p:txBody>
          <a:bodyPr/>
          <a:lstStyle>
            <a:lvl1pPr>
              <a:defRPr sz="6300"/>
            </a:lvl1pPr>
            <a:lvl2pPr>
              <a:defRPr sz="51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15381819" y="9582419"/>
            <a:ext cx="13384172" cy="3993478"/>
          </a:xfrm>
        </p:spPr>
        <p:txBody>
          <a:bodyPr anchor="b"/>
          <a:lstStyle>
            <a:lvl1pPr marL="0" indent="0">
              <a:buNone/>
              <a:defRPr sz="6300" b="1"/>
            </a:lvl1pPr>
            <a:lvl2pPr marL="1183549" indent="0">
              <a:buNone/>
              <a:defRPr sz="5100" b="1"/>
            </a:lvl2pPr>
            <a:lvl3pPr marL="2367101" indent="0">
              <a:buNone/>
              <a:defRPr sz="4600" b="1"/>
            </a:lvl3pPr>
            <a:lvl4pPr marL="3550651" indent="0">
              <a:buNone/>
              <a:defRPr sz="4100" b="1"/>
            </a:lvl4pPr>
            <a:lvl5pPr marL="4734203" indent="0">
              <a:buNone/>
              <a:defRPr sz="4100" b="1"/>
            </a:lvl5pPr>
            <a:lvl6pPr marL="5917754" indent="0">
              <a:buNone/>
              <a:defRPr sz="4100" b="1"/>
            </a:lvl6pPr>
            <a:lvl7pPr marL="7101304" indent="0">
              <a:buNone/>
              <a:defRPr sz="4100" b="1"/>
            </a:lvl7pPr>
            <a:lvl8pPr marL="8284856" indent="0">
              <a:buNone/>
              <a:defRPr sz="4100" b="1"/>
            </a:lvl8pPr>
            <a:lvl9pPr marL="9468405" indent="0">
              <a:buNone/>
              <a:defRPr sz="41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15381819" y="13575850"/>
            <a:ext cx="13384172" cy="24664456"/>
          </a:xfrm>
        </p:spPr>
        <p:txBody>
          <a:bodyPr/>
          <a:lstStyle>
            <a:lvl1pPr>
              <a:defRPr sz="6300"/>
            </a:lvl1pPr>
            <a:lvl2pPr>
              <a:defRPr sz="5100"/>
            </a:lvl2pPr>
            <a:lvl3pPr>
              <a:defRPr sz="4600"/>
            </a:lvl3pPr>
            <a:lvl4pPr>
              <a:defRPr sz="4100"/>
            </a:lvl4pPr>
            <a:lvl5pPr>
              <a:defRPr sz="4100"/>
            </a:lvl5pPr>
            <a:lvl6pPr>
              <a:defRPr sz="4100"/>
            </a:lvl6pPr>
            <a:lvl7pPr>
              <a:defRPr sz="4100"/>
            </a:lvl7pPr>
            <a:lvl8pPr>
              <a:defRPr sz="4100"/>
            </a:lvl8pPr>
            <a:lvl9pPr>
              <a:defRPr sz="4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94410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2452775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21467182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514030" y="1704450"/>
            <a:ext cx="9961900" cy="7253664"/>
          </a:xfrm>
        </p:spPr>
        <p:txBody>
          <a:bodyPr anchor="b"/>
          <a:lstStyle>
            <a:lvl1pPr algn="l">
              <a:defRPr sz="51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11838635" y="1704456"/>
            <a:ext cx="16927346" cy="36535888"/>
          </a:xfrm>
        </p:spPr>
        <p:txBody>
          <a:bodyPr/>
          <a:lstStyle>
            <a:lvl1pPr>
              <a:defRPr sz="8300"/>
            </a:lvl1pPr>
            <a:lvl2pPr>
              <a:defRPr sz="7300"/>
            </a:lvl2pPr>
            <a:lvl3pPr>
              <a:defRPr sz="6300"/>
            </a:lvl3pPr>
            <a:lvl4pPr>
              <a:defRPr sz="5100"/>
            </a:lvl4pPr>
            <a:lvl5pPr>
              <a:defRPr sz="5100"/>
            </a:lvl5pPr>
            <a:lvl6pPr>
              <a:defRPr sz="5100"/>
            </a:lvl6pPr>
            <a:lvl7pPr>
              <a:defRPr sz="5100"/>
            </a:lvl7pPr>
            <a:lvl8pPr>
              <a:defRPr sz="5100"/>
            </a:lvl8pPr>
            <a:lvl9pPr>
              <a:defRPr sz="51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514030" y="8958124"/>
            <a:ext cx="9961900" cy="29282220"/>
          </a:xfrm>
        </p:spPr>
        <p:txBody>
          <a:bodyPr/>
          <a:lstStyle>
            <a:lvl1pPr marL="0" indent="0">
              <a:buNone/>
              <a:defRPr sz="3700"/>
            </a:lvl1pPr>
            <a:lvl2pPr marL="1183549" indent="0">
              <a:buNone/>
              <a:defRPr sz="3200"/>
            </a:lvl2pPr>
            <a:lvl3pPr marL="2367101" indent="0">
              <a:buNone/>
              <a:defRPr sz="2700"/>
            </a:lvl3pPr>
            <a:lvl4pPr marL="3550651" indent="0">
              <a:buNone/>
              <a:defRPr sz="2400"/>
            </a:lvl4pPr>
            <a:lvl5pPr marL="4734203" indent="0">
              <a:buNone/>
              <a:defRPr sz="2400"/>
            </a:lvl5pPr>
            <a:lvl6pPr marL="5917754" indent="0">
              <a:buNone/>
              <a:defRPr sz="2400"/>
            </a:lvl6pPr>
            <a:lvl7pPr marL="7101304" indent="0">
              <a:buNone/>
              <a:defRPr sz="2400"/>
            </a:lvl7pPr>
            <a:lvl8pPr marL="8284856" indent="0">
              <a:buNone/>
              <a:defRPr sz="2400"/>
            </a:lvl8pPr>
            <a:lvl9pPr marL="9468405" indent="0">
              <a:buNone/>
              <a:defRPr sz="2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659949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935095" y="29965999"/>
            <a:ext cx="18167985" cy="3537656"/>
          </a:xfrm>
        </p:spPr>
        <p:txBody>
          <a:bodyPr anchor="b"/>
          <a:lstStyle>
            <a:lvl1pPr algn="l">
              <a:defRPr sz="51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5935095" y="3825042"/>
            <a:ext cx="18167985" cy="25685115"/>
          </a:xfrm>
        </p:spPr>
        <p:txBody>
          <a:bodyPr/>
          <a:lstStyle>
            <a:lvl1pPr marL="0" indent="0">
              <a:buNone/>
              <a:defRPr sz="8300"/>
            </a:lvl1pPr>
            <a:lvl2pPr marL="1183549" indent="0">
              <a:buNone/>
              <a:defRPr sz="7300"/>
            </a:lvl2pPr>
            <a:lvl3pPr marL="2367101" indent="0">
              <a:buNone/>
              <a:defRPr sz="6300"/>
            </a:lvl3pPr>
            <a:lvl4pPr marL="3550651" indent="0">
              <a:buNone/>
              <a:defRPr sz="5100"/>
            </a:lvl4pPr>
            <a:lvl5pPr marL="4734203" indent="0">
              <a:buNone/>
              <a:defRPr sz="5100"/>
            </a:lvl5pPr>
            <a:lvl6pPr marL="5917754" indent="0">
              <a:buNone/>
              <a:defRPr sz="5100"/>
            </a:lvl6pPr>
            <a:lvl7pPr marL="7101304" indent="0">
              <a:buNone/>
              <a:defRPr sz="5100"/>
            </a:lvl7pPr>
            <a:lvl8pPr marL="8284856" indent="0">
              <a:buNone/>
              <a:defRPr sz="5100"/>
            </a:lvl8pPr>
            <a:lvl9pPr marL="9468405" indent="0">
              <a:buNone/>
              <a:defRPr sz="5100"/>
            </a:lvl9pPr>
          </a:lstStyle>
          <a:p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5935095" y="33503646"/>
            <a:ext cx="18167985" cy="5024051"/>
          </a:xfrm>
        </p:spPr>
        <p:txBody>
          <a:bodyPr/>
          <a:lstStyle>
            <a:lvl1pPr marL="0" indent="0">
              <a:buNone/>
              <a:defRPr sz="3700"/>
            </a:lvl1pPr>
            <a:lvl2pPr marL="1183549" indent="0">
              <a:buNone/>
              <a:defRPr sz="3200"/>
            </a:lvl2pPr>
            <a:lvl3pPr marL="2367101" indent="0">
              <a:buNone/>
              <a:defRPr sz="2700"/>
            </a:lvl3pPr>
            <a:lvl4pPr marL="3550651" indent="0">
              <a:buNone/>
              <a:defRPr sz="2400"/>
            </a:lvl4pPr>
            <a:lvl5pPr marL="4734203" indent="0">
              <a:buNone/>
              <a:defRPr sz="2400"/>
            </a:lvl5pPr>
            <a:lvl6pPr marL="5917754" indent="0">
              <a:buNone/>
              <a:defRPr sz="2400"/>
            </a:lvl6pPr>
            <a:lvl7pPr marL="7101304" indent="0">
              <a:buNone/>
              <a:defRPr sz="2400"/>
            </a:lvl7pPr>
            <a:lvl8pPr marL="8284856" indent="0">
              <a:buNone/>
              <a:defRPr sz="2400"/>
            </a:lvl8pPr>
            <a:lvl9pPr marL="9468405" indent="0">
              <a:buNone/>
              <a:defRPr sz="24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1683B1-B961-424F-BF8B-3A732B49C354}" type="slidenum">
              <a:rPr lang="ko-KR" altLang="en-US" smtClean="0"/>
              <a:t>‹#›</a:t>
            </a:fld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4027327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1514030" y="1714352"/>
            <a:ext cx="27251980" cy="7134760"/>
          </a:xfrm>
          <a:prstGeom prst="rect">
            <a:avLst/>
          </a:prstGeom>
        </p:spPr>
        <p:txBody>
          <a:bodyPr vert="horz" lIns="236712" tIns="118357" rIns="236712" bIns="118357" rtlCol="0" anchor="ctr">
            <a:normAutofit/>
          </a:bodyPr>
          <a:lstStyle/>
          <a:p>
            <a:r>
              <a:rPr lang="ko-KR" altLang="en-US" dirty="0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1514030" y="9988674"/>
            <a:ext cx="27251980" cy="28251647"/>
          </a:xfrm>
          <a:prstGeom prst="rect">
            <a:avLst/>
          </a:prstGeom>
        </p:spPr>
        <p:txBody>
          <a:bodyPr vert="horz" lIns="236712" tIns="118357" rIns="236712" bIns="118357" rtlCol="0">
            <a:normAutofit/>
          </a:bodyPr>
          <a:lstStyle/>
          <a:p>
            <a:pPr lvl="0"/>
            <a:r>
              <a:rPr lang="ko-KR" altLang="en-US" dirty="0"/>
              <a:t>마스터 텍스트 스타일을 편집합니다</a:t>
            </a:r>
          </a:p>
          <a:p>
            <a:pPr lvl="1"/>
            <a:r>
              <a:rPr lang="ko-KR" altLang="en-US" dirty="0"/>
              <a:t>둘째 수준</a:t>
            </a:r>
          </a:p>
          <a:p>
            <a:pPr lvl="2"/>
            <a:r>
              <a:rPr lang="ko-KR" altLang="en-US" dirty="0"/>
              <a:t>셋째 수준</a:t>
            </a:r>
          </a:p>
          <a:p>
            <a:pPr lvl="3"/>
            <a:r>
              <a:rPr lang="ko-KR" altLang="en-US" dirty="0"/>
              <a:t>넷째 수준</a:t>
            </a:r>
          </a:p>
          <a:p>
            <a:pPr lvl="4"/>
            <a:r>
              <a:rPr lang="ko-KR" altLang="en-US" dirty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1514025" y="39677201"/>
            <a:ext cx="7065328" cy="2279152"/>
          </a:xfrm>
          <a:prstGeom prst="rect">
            <a:avLst/>
          </a:prstGeom>
        </p:spPr>
        <p:txBody>
          <a:bodyPr vert="horz" lIns="236712" tIns="118357" rIns="236712" bIns="118357" rtlCol="0" anchor="ctr"/>
          <a:lstStyle>
            <a:lvl1pPr algn="l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B260D3-7621-4D09-91A0-61ECC187048F}" type="datetimeFigureOut">
              <a:rPr lang="ko-KR" altLang="en-US" smtClean="0"/>
              <a:t>2022-09-02</a:t>
            </a:fld>
            <a:endParaRPr lang="ko-KR" altLang="en-US" dirty="0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10345696" y="39677201"/>
            <a:ext cx="9588660" cy="2279152"/>
          </a:xfrm>
          <a:prstGeom prst="rect">
            <a:avLst/>
          </a:prstGeom>
        </p:spPr>
        <p:txBody>
          <a:bodyPr vert="horz" lIns="236712" tIns="118357" rIns="236712" bIns="118357" rtlCol="0" anchor="ctr"/>
          <a:lstStyle>
            <a:lvl1pPr algn="ct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 dirty="0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21700690" y="39677201"/>
            <a:ext cx="7065328" cy="2279152"/>
          </a:xfrm>
          <a:prstGeom prst="rect">
            <a:avLst/>
          </a:prstGeom>
        </p:spPr>
        <p:txBody>
          <a:bodyPr vert="horz" lIns="236712" tIns="118357" rIns="236712" bIns="118357" rtlCol="0" anchor="ctr"/>
          <a:lstStyle>
            <a:lvl1pPr algn="r">
              <a:defRPr sz="3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683B1-B961-424F-BF8B-3A732B49C354}" type="slidenum">
              <a:rPr lang="ko-KR" altLang="en-US" smtClean="0"/>
              <a:t>‹#›</a:t>
            </a:fld>
            <a:endParaRPr lang="ko-KR" altLang="en-US" dirty="0"/>
          </a:p>
        </p:txBody>
      </p:sp>
      <p:sp>
        <p:nvSpPr>
          <p:cNvPr id="9" name="Rectangle 6"/>
          <p:cNvSpPr/>
          <p:nvPr userDrawn="1"/>
        </p:nvSpPr>
        <p:spPr>
          <a:xfrm>
            <a:off x="3027" y="42245457"/>
            <a:ext cx="30276948" cy="56306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7021" tIns="48511" rIns="97021" bIns="48511" rtlCol="0" anchor="ctr"/>
          <a:lstStyle/>
          <a:p>
            <a:pPr algn="ctr"/>
            <a:endParaRPr lang="en-US" sz="1600" dirty="0"/>
          </a:p>
        </p:txBody>
      </p:sp>
      <p:pic>
        <p:nvPicPr>
          <p:cNvPr id="12" name="Picture 2" descr="F:\KIBSE(JYE)\Ⅰ. 사무행정\9. 문서양식\2) 학회양식\01 로고\KIBSE 국문로고(투명).png"/>
          <p:cNvPicPr>
            <a:picLocks noChangeAspect="1" noChangeArrowheads="1"/>
          </p:cNvPicPr>
          <p:nvPr userDrawn="1"/>
        </p:nvPicPr>
        <p:blipFill rotWithShape="1"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055" t="36826" r="58160" b="56042"/>
          <a:stretch/>
        </p:blipFill>
        <p:spPr bwMode="auto">
          <a:xfrm>
            <a:off x="29181547" y="42300020"/>
            <a:ext cx="809843" cy="5085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Date Placeholder 3"/>
          <p:cNvSpPr txBox="1">
            <a:spLocks/>
          </p:cNvSpPr>
          <p:nvPr userDrawn="1"/>
        </p:nvSpPr>
        <p:spPr>
          <a:xfrm>
            <a:off x="294450" y="41489814"/>
            <a:ext cx="22894326" cy="2054812"/>
          </a:xfrm>
          <a:prstGeom prst="rect">
            <a:avLst/>
          </a:prstGeom>
        </p:spPr>
        <p:txBody>
          <a:bodyPr vert="horz" lIns="236712" tIns="118357" rIns="236712" bIns="118357" rtlCol="0" anchor="ctr"/>
          <a:lstStyle>
            <a:defPPr>
              <a:defRPr lang="ko-KR"/>
            </a:defPPr>
            <a:lvl1pPr marL="0" algn="l" defTabSz="914400" rtl="0" eaLnBrk="1" latinLnBrk="1" hangingPunct="1">
              <a:defRPr sz="1300" kern="1200">
                <a:solidFill>
                  <a:srgbClr val="FFFFFF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l" defTabSz="2367101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sz="3900" b="1" dirty="0" smtClean="0">
                <a:solidFill>
                  <a:schemeClr val="accent2">
                    <a:lumMod val="50000"/>
                  </a:schemeClr>
                </a:solidFill>
              </a:rPr>
              <a:t>2022</a:t>
            </a:r>
            <a:r>
              <a:rPr lang="ko-KR" altLang="en-US" sz="3900" b="1" dirty="0" smtClean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en-US" altLang="ko-KR" sz="3900" b="1" dirty="0">
                <a:solidFill>
                  <a:schemeClr val="accent2">
                    <a:lumMod val="50000"/>
                  </a:schemeClr>
                </a:solidFill>
              </a:rPr>
              <a:t>KIBSE CONFERENCE</a:t>
            </a:r>
            <a:r>
              <a:rPr lang="ko-KR" altLang="en-US" sz="3900" b="1" baseline="0" dirty="0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ko-KR" altLang="en-US" sz="3900" b="1" baseline="0" dirty="0" smtClean="0">
                <a:solidFill>
                  <a:schemeClr val="accent2">
                    <a:lumMod val="50000"/>
                  </a:schemeClr>
                </a:solidFill>
              </a:rPr>
              <a:t>            </a:t>
            </a:r>
            <a:r>
              <a:rPr lang="en-US" altLang="ko-KR" sz="3900" b="1" dirty="0" smtClean="0">
                <a:solidFill>
                  <a:schemeClr val="accent4">
                    <a:lumMod val="75000"/>
                  </a:schemeClr>
                </a:solidFill>
              </a:rPr>
              <a:t>November</a:t>
            </a:r>
            <a:r>
              <a:rPr lang="en-US" altLang="ko-KR" sz="3900" b="1" baseline="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en-US" altLang="ko-KR" sz="3900" b="1" baseline="0" dirty="0" smtClean="0">
                <a:solidFill>
                  <a:schemeClr val="accent4">
                    <a:lumMod val="75000"/>
                  </a:schemeClr>
                </a:solidFill>
              </a:rPr>
              <a:t>18</a:t>
            </a:r>
            <a:r>
              <a:rPr lang="en-US" altLang="ko-KR" sz="3900" b="1" baseline="30000" dirty="0" smtClean="0">
                <a:solidFill>
                  <a:schemeClr val="accent4">
                    <a:lumMod val="75000"/>
                  </a:schemeClr>
                </a:solidFill>
              </a:rPr>
              <a:t>th</a:t>
            </a:r>
            <a:r>
              <a:rPr lang="en-US" altLang="ko-KR" sz="3900" b="1" baseline="0" dirty="0" smtClean="0">
                <a:solidFill>
                  <a:schemeClr val="accent4">
                    <a:lumMod val="75000"/>
                  </a:schemeClr>
                </a:solidFill>
              </a:rPr>
              <a:t>, </a:t>
            </a:r>
            <a:r>
              <a:rPr lang="en-US" altLang="ko-KR" sz="3900" b="1" baseline="0" dirty="0" smtClean="0">
                <a:solidFill>
                  <a:schemeClr val="accent4">
                    <a:lumMod val="75000"/>
                  </a:schemeClr>
                </a:solidFill>
              </a:rPr>
              <a:t>2022</a:t>
            </a:r>
            <a:endParaRPr lang="ko-KR" altLang="en-US" sz="39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4623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367101" rtl="0" eaLnBrk="1" latinLnBrk="1" hangingPunct="1">
        <a:spcBef>
          <a:spcPct val="0"/>
        </a:spcBef>
        <a:buNone/>
        <a:defRPr sz="11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887663" indent="-887663" algn="l" defTabSz="2367101" rtl="0" eaLnBrk="1" latinLnBrk="1" hangingPunct="1">
        <a:spcBef>
          <a:spcPct val="20000"/>
        </a:spcBef>
        <a:buFont typeface="Arial" panose="020B0604020202020204" pitchFamily="34" charset="0"/>
        <a:buChar char="•"/>
        <a:defRPr sz="8300" kern="1200">
          <a:solidFill>
            <a:schemeClr val="tx1"/>
          </a:solidFill>
          <a:latin typeface="+mn-lt"/>
          <a:ea typeface="+mn-ea"/>
          <a:cs typeface="+mn-cs"/>
        </a:defRPr>
      </a:lvl1pPr>
      <a:lvl2pPr marL="1923272" indent="-739721" algn="l" defTabSz="2367101" rtl="0" eaLnBrk="1" latinLnBrk="1" hangingPunct="1">
        <a:spcBef>
          <a:spcPct val="20000"/>
        </a:spcBef>
        <a:buFont typeface="Arial" panose="020B0604020202020204" pitchFamily="34" charset="0"/>
        <a:buChar char="–"/>
        <a:defRPr sz="7300" kern="1200">
          <a:solidFill>
            <a:schemeClr val="tx1"/>
          </a:solidFill>
          <a:latin typeface="+mn-lt"/>
          <a:ea typeface="+mn-ea"/>
          <a:cs typeface="+mn-cs"/>
        </a:defRPr>
      </a:lvl2pPr>
      <a:lvl3pPr marL="2958875" indent="-591778" algn="l" defTabSz="2367101" rtl="0" eaLnBrk="1" latinLnBrk="1" hangingPunct="1">
        <a:spcBef>
          <a:spcPct val="20000"/>
        </a:spcBef>
        <a:buFont typeface="Arial" panose="020B0604020202020204" pitchFamily="34" charset="0"/>
        <a:buChar char="•"/>
        <a:defRPr sz="6300" kern="1200">
          <a:solidFill>
            <a:schemeClr val="tx1"/>
          </a:solidFill>
          <a:latin typeface="+mn-lt"/>
          <a:ea typeface="+mn-ea"/>
          <a:cs typeface="+mn-cs"/>
        </a:defRPr>
      </a:lvl3pPr>
      <a:lvl4pPr marL="4142427" indent="-591778" algn="l" defTabSz="2367101" rtl="0" eaLnBrk="1" latinLnBrk="1" hangingPunct="1">
        <a:spcBef>
          <a:spcPct val="20000"/>
        </a:spcBef>
        <a:buFont typeface="Arial" panose="020B0604020202020204" pitchFamily="34" charset="0"/>
        <a:buChar char="–"/>
        <a:defRPr sz="5100" kern="1200">
          <a:solidFill>
            <a:schemeClr val="tx1"/>
          </a:solidFill>
          <a:latin typeface="+mn-lt"/>
          <a:ea typeface="+mn-ea"/>
          <a:cs typeface="+mn-cs"/>
        </a:defRPr>
      </a:lvl4pPr>
      <a:lvl5pPr marL="5325976" indent="-591778" algn="l" defTabSz="2367101" rtl="0" eaLnBrk="1" latinLnBrk="1" hangingPunct="1">
        <a:spcBef>
          <a:spcPct val="20000"/>
        </a:spcBef>
        <a:buFont typeface="Arial" panose="020B0604020202020204" pitchFamily="34" charset="0"/>
        <a:buChar char="»"/>
        <a:defRPr sz="5100" kern="1200">
          <a:solidFill>
            <a:schemeClr val="tx1"/>
          </a:solidFill>
          <a:latin typeface="+mn-lt"/>
          <a:ea typeface="+mn-ea"/>
          <a:cs typeface="+mn-cs"/>
        </a:defRPr>
      </a:lvl5pPr>
      <a:lvl6pPr marL="6509525" indent="-591778" algn="l" defTabSz="2367101" rtl="0" eaLnBrk="1" latinLnBrk="1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6pPr>
      <a:lvl7pPr marL="7693080" indent="-591778" algn="l" defTabSz="2367101" rtl="0" eaLnBrk="1" latinLnBrk="1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7pPr>
      <a:lvl8pPr marL="8876629" indent="-591778" algn="l" defTabSz="2367101" rtl="0" eaLnBrk="1" latinLnBrk="1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8pPr>
      <a:lvl9pPr marL="10060181" indent="-591778" algn="l" defTabSz="2367101" rtl="0" eaLnBrk="1" latinLnBrk="1" hangingPunct="1">
        <a:spcBef>
          <a:spcPct val="20000"/>
        </a:spcBef>
        <a:buFont typeface="Arial" panose="020B0604020202020204" pitchFamily="34" charset="0"/>
        <a:buChar char="•"/>
        <a:defRPr sz="5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2367101" rtl="0" eaLnBrk="1" latinLnBrk="1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1pPr>
      <a:lvl2pPr marL="1183549" algn="l" defTabSz="2367101" rtl="0" eaLnBrk="1" latinLnBrk="1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2pPr>
      <a:lvl3pPr marL="2367101" algn="l" defTabSz="2367101" rtl="0" eaLnBrk="1" latinLnBrk="1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3pPr>
      <a:lvl4pPr marL="3550651" algn="l" defTabSz="2367101" rtl="0" eaLnBrk="1" latinLnBrk="1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4pPr>
      <a:lvl5pPr marL="4734203" algn="l" defTabSz="2367101" rtl="0" eaLnBrk="1" latinLnBrk="1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5pPr>
      <a:lvl6pPr marL="5917754" algn="l" defTabSz="2367101" rtl="0" eaLnBrk="1" latinLnBrk="1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6pPr>
      <a:lvl7pPr marL="7101304" algn="l" defTabSz="2367101" rtl="0" eaLnBrk="1" latinLnBrk="1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7pPr>
      <a:lvl8pPr marL="8284856" algn="l" defTabSz="2367101" rtl="0" eaLnBrk="1" latinLnBrk="1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8pPr>
      <a:lvl9pPr marL="9468405" algn="l" defTabSz="2367101" rtl="0" eaLnBrk="1" latinLnBrk="1" hangingPunct="1">
        <a:defRPr sz="4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21354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565"/>
    </mc:Choice>
    <mc:Fallback xmlns="">
      <p:transition spd="slow" advTm="5565"/>
    </mc:Fallback>
  </mc:AlternateContent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499</TotalTime>
  <Words>0</Words>
  <Application>Microsoft Office PowerPoint</Application>
  <PresentationFormat>사용자 지정</PresentationFormat>
  <Paragraphs>0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55</cp:revision>
  <dcterms:created xsi:type="dcterms:W3CDTF">2018-11-03T10:59:51Z</dcterms:created>
  <dcterms:modified xsi:type="dcterms:W3CDTF">2022-09-02T02:23:49Z</dcterms:modified>
</cp:coreProperties>
</file>