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9" r:id="rId2"/>
    <p:sldId id="262" r:id="rId3"/>
    <p:sldId id="264" r:id="rId4"/>
    <p:sldId id="265" r:id="rId5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99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B234B-2675-4B5A-BDA0-5BACBBC933EE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158DC-C823-4016-B612-F166A5405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60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dirty="0" smtClean="0"/>
              <a:t>KIBSE’s Outstanding Structure Awards ; KIBSE OSA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10201" y="9525"/>
            <a:ext cx="3829049" cy="329184"/>
          </a:xfrm>
          <a:prstGeom prst="rect">
            <a:avLst/>
          </a:prstGeom>
        </p:spPr>
        <p:txBody>
          <a:bodyPr/>
          <a:lstStyle/>
          <a:p>
            <a:fld id="{77292E9C-05F3-4823-938B-989537F131B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493EBB5-6F67-41DD-8E91-7ED9EEF6B1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9525" y="19050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300" kern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2017 KIBSE</a:t>
            </a:r>
            <a:r>
              <a:rPr lang="en-US" altLang="ko-KR" sz="1500" b="1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ko-KR" altLang="en-US" sz="1500" b="1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우수구조물상 응모작</a:t>
            </a:r>
            <a:endParaRPr lang="ko-KR" altLang="en-US" sz="15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5391150" y="19050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300" kern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/>
              <a:t>KIBSE’s Outstanding Structure Awards ; KIBSE OSA</a:t>
            </a:r>
            <a:endParaRPr lang="ko-KR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4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9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7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3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투명도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김우종</dc:creator>
  <cp:lastModifiedBy>user</cp:lastModifiedBy>
  <cp:revision>29</cp:revision>
  <cp:lastPrinted>2016-10-19T01:25:06Z</cp:lastPrinted>
  <dcterms:created xsi:type="dcterms:W3CDTF">2015-10-20T09:07:25Z</dcterms:created>
  <dcterms:modified xsi:type="dcterms:W3CDTF">2017-09-08T02:23:20Z</dcterms:modified>
</cp:coreProperties>
</file>